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3" r:id="rId2"/>
    <p:sldId id="256" r:id="rId3"/>
    <p:sldId id="257" r:id="rId4"/>
    <p:sldId id="258" r:id="rId5"/>
    <p:sldId id="263" r:id="rId6"/>
    <p:sldId id="260" r:id="rId7"/>
    <p:sldId id="259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0" r:id="rId26"/>
    <p:sldId id="276" r:id="rId27"/>
    <p:sldId id="281" r:id="rId28"/>
    <p:sldId id="282" r:id="rId29"/>
  </p:sldIdLst>
  <p:sldSz cx="9144000" cy="6858000" type="screen4x3"/>
  <p:notesSz cx="6662738" cy="98933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AE9FB3-DD55-43B8-8E49-FAC1B353B26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C14F95D-6A8B-47A1-921A-002006794987}">
      <dgm:prSet phldrT="[Text]"/>
      <dgm:spPr/>
      <dgm:t>
        <a:bodyPr/>
        <a:lstStyle/>
        <a:p>
          <a:r>
            <a:rPr lang="cs-CZ" b="1" dirty="0" smtClean="0"/>
            <a:t>AHOLD ČR a.s. </a:t>
          </a:r>
          <a:endParaRPr lang="cs-CZ" b="1" dirty="0"/>
        </a:p>
      </dgm:t>
    </dgm:pt>
    <dgm:pt modelId="{47583C63-8382-48D0-8B3B-2D9C01BF9EFB}" type="parTrans" cxnId="{3EEC3E90-1CC7-4826-8DC2-C6CA777F5326}">
      <dgm:prSet/>
      <dgm:spPr/>
      <dgm:t>
        <a:bodyPr/>
        <a:lstStyle/>
        <a:p>
          <a:endParaRPr lang="cs-CZ"/>
        </a:p>
      </dgm:t>
    </dgm:pt>
    <dgm:pt modelId="{7F807B46-ACC9-43EF-81AC-29AF6C08F908}" type="sibTrans" cxnId="{3EEC3E90-1CC7-4826-8DC2-C6CA777F5326}">
      <dgm:prSet/>
      <dgm:spPr/>
      <dgm:t>
        <a:bodyPr/>
        <a:lstStyle/>
        <a:p>
          <a:endParaRPr lang="cs-CZ"/>
        </a:p>
      </dgm:t>
    </dgm:pt>
    <dgm:pt modelId="{A8022FFB-37EB-4D79-854F-EDBD463491C4}">
      <dgm:prSet phldrT="[Text]"/>
      <dgm:spPr/>
      <dgm:t>
        <a:bodyPr/>
        <a:lstStyle/>
        <a:p>
          <a:r>
            <a:rPr lang="cs-CZ" dirty="0" smtClean="0"/>
            <a:t>Prodavač specialista </a:t>
          </a:r>
          <a:endParaRPr lang="cs-CZ" dirty="0"/>
        </a:p>
      </dgm:t>
    </dgm:pt>
    <dgm:pt modelId="{C12358B0-0073-4062-B026-9CD0EE231E92}" type="parTrans" cxnId="{D527EBA1-5926-4152-A052-0ECE1B59A7DB}">
      <dgm:prSet/>
      <dgm:spPr/>
      <dgm:t>
        <a:bodyPr/>
        <a:lstStyle/>
        <a:p>
          <a:endParaRPr lang="cs-CZ" dirty="0"/>
        </a:p>
      </dgm:t>
    </dgm:pt>
    <dgm:pt modelId="{24F7AB1E-476B-4463-A912-39479F9D09B7}" type="sibTrans" cxnId="{D527EBA1-5926-4152-A052-0ECE1B59A7DB}">
      <dgm:prSet/>
      <dgm:spPr/>
      <dgm:t>
        <a:bodyPr/>
        <a:lstStyle/>
        <a:p>
          <a:endParaRPr lang="cs-CZ"/>
        </a:p>
      </dgm:t>
    </dgm:pt>
    <dgm:pt modelId="{A0BD67E2-DB5C-4B69-8E1F-0E6D56F0D2D2}">
      <dgm:prSet phldrT="[Text]"/>
      <dgm:spPr/>
      <dgm:t>
        <a:bodyPr/>
        <a:lstStyle/>
        <a:p>
          <a:r>
            <a:rPr lang="cs-CZ" dirty="0" smtClean="0"/>
            <a:t>Pekař </a:t>
          </a:r>
          <a:endParaRPr lang="cs-CZ" dirty="0"/>
        </a:p>
      </dgm:t>
    </dgm:pt>
    <dgm:pt modelId="{258532A1-D2A8-4326-BD8F-5DED60926D0E}" type="parTrans" cxnId="{93AF4639-4282-46E1-939B-1EC6C0C1FB31}">
      <dgm:prSet/>
      <dgm:spPr/>
      <dgm:t>
        <a:bodyPr/>
        <a:lstStyle/>
        <a:p>
          <a:endParaRPr lang="cs-CZ" dirty="0"/>
        </a:p>
      </dgm:t>
    </dgm:pt>
    <dgm:pt modelId="{1BFB3B32-76E0-430A-9D33-587C09A1C277}" type="sibTrans" cxnId="{93AF4639-4282-46E1-939B-1EC6C0C1FB31}">
      <dgm:prSet/>
      <dgm:spPr/>
      <dgm:t>
        <a:bodyPr/>
        <a:lstStyle/>
        <a:p>
          <a:endParaRPr lang="cs-CZ"/>
        </a:p>
      </dgm:t>
    </dgm:pt>
    <dgm:pt modelId="{82FFEEA1-A597-47F0-9309-95F2D5D09DB8}" type="pres">
      <dgm:prSet presAssocID="{A3AE9FB3-DD55-43B8-8E49-FAC1B353B26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C24A811-F497-457D-80E6-52155AC91422}" type="pres">
      <dgm:prSet presAssocID="{5C14F95D-6A8B-47A1-921A-002006794987}" presName="root1" presStyleCnt="0"/>
      <dgm:spPr/>
    </dgm:pt>
    <dgm:pt modelId="{69A8FE9D-83DF-4801-ACF2-AD0401C290CD}" type="pres">
      <dgm:prSet presAssocID="{5C14F95D-6A8B-47A1-921A-00200679498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98FC3C4-7A89-464E-B66F-155E897B8D32}" type="pres">
      <dgm:prSet presAssocID="{5C14F95D-6A8B-47A1-921A-002006794987}" presName="level2hierChild" presStyleCnt="0"/>
      <dgm:spPr/>
    </dgm:pt>
    <dgm:pt modelId="{5784D312-7A0B-496D-A50C-5840EB661BA9}" type="pres">
      <dgm:prSet presAssocID="{C12358B0-0073-4062-B026-9CD0EE231E92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6586D89E-29C4-4FA5-A307-871410B9A758}" type="pres">
      <dgm:prSet presAssocID="{C12358B0-0073-4062-B026-9CD0EE231E92}" presName="connTx" presStyleLbl="parChTrans1D2" presStyleIdx="0" presStyleCnt="2"/>
      <dgm:spPr/>
      <dgm:t>
        <a:bodyPr/>
        <a:lstStyle/>
        <a:p>
          <a:endParaRPr lang="cs-CZ"/>
        </a:p>
      </dgm:t>
    </dgm:pt>
    <dgm:pt modelId="{95F5C9F4-A4E9-4A35-BF18-AAE394598487}" type="pres">
      <dgm:prSet presAssocID="{A8022FFB-37EB-4D79-854F-EDBD463491C4}" presName="root2" presStyleCnt="0"/>
      <dgm:spPr/>
    </dgm:pt>
    <dgm:pt modelId="{A8F7B18E-1B6C-4EC8-AD41-78C261476419}" type="pres">
      <dgm:prSet presAssocID="{A8022FFB-37EB-4D79-854F-EDBD463491C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CDB0BC2-8622-48F5-B5EE-1835DBC6F445}" type="pres">
      <dgm:prSet presAssocID="{A8022FFB-37EB-4D79-854F-EDBD463491C4}" presName="level3hierChild" presStyleCnt="0"/>
      <dgm:spPr/>
    </dgm:pt>
    <dgm:pt modelId="{B0585A81-B1C0-4522-B2A6-2A1C053D3B53}" type="pres">
      <dgm:prSet presAssocID="{258532A1-D2A8-4326-BD8F-5DED60926D0E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9AE1A85D-83B4-4A8A-A0BD-5852F04D8E5D}" type="pres">
      <dgm:prSet presAssocID="{258532A1-D2A8-4326-BD8F-5DED60926D0E}" presName="connTx" presStyleLbl="parChTrans1D2" presStyleIdx="1" presStyleCnt="2"/>
      <dgm:spPr/>
      <dgm:t>
        <a:bodyPr/>
        <a:lstStyle/>
        <a:p>
          <a:endParaRPr lang="cs-CZ"/>
        </a:p>
      </dgm:t>
    </dgm:pt>
    <dgm:pt modelId="{C811F6D0-5DAF-4651-A291-B1DA59F0944F}" type="pres">
      <dgm:prSet presAssocID="{A0BD67E2-DB5C-4B69-8E1F-0E6D56F0D2D2}" presName="root2" presStyleCnt="0"/>
      <dgm:spPr/>
    </dgm:pt>
    <dgm:pt modelId="{E2AE1BE7-15BF-4BF3-B4A4-CB4AF8704592}" type="pres">
      <dgm:prSet presAssocID="{A0BD67E2-DB5C-4B69-8E1F-0E6D56F0D2D2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9964795-1FAC-433E-8CF5-53F24DF35079}" type="pres">
      <dgm:prSet presAssocID="{A0BD67E2-DB5C-4B69-8E1F-0E6D56F0D2D2}" presName="level3hierChild" presStyleCnt="0"/>
      <dgm:spPr/>
    </dgm:pt>
  </dgm:ptLst>
  <dgm:cxnLst>
    <dgm:cxn modelId="{93AF4639-4282-46E1-939B-1EC6C0C1FB31}" srcId="{5C14F95D-6A8B-47A1-921A-002006794987}" destId="{A0BD67E2-DB5C-4B69-8E1F-0E6D56F0D2D2}" srcOrd="1" destOrd="0" parTransId="{258532A1-D2A8-4326-BD8F-5DED60926D0E}" sibTransId="{1BFB3B32-76E0-430A-9D33-587C09A1C277}"/>
    <dgm:cxn modelId="{2251A6CB-3615-4090-9897-79E94BCE36A0}" type="presOf" srcId="{A8022FFB-37EB-4D79-854F-EDBD463491C4}" destId="{A8F7B18E-1B6C-4EC8-AD41-78C261476419}" srcOrd="0" destOrd="0" presId="urn:microsoft.com/office/officeart/2005/8/layout/hierarchy2"/>
    <dgm:cxn modelId="{67490320-C2E3-42CF-AD19-C3ABD949BAF5}" type="presOf" srcId="{A3AE9FB3-DD55-43B8-8E49-FAC1B353B268}" destId="{82FFEEA1-A597-47F0-9309-95F2D5D09DB8}" srcOrd="0" destOrd="0" presId="urn:microsoft.com/office/officeart/2005/8/layout/hierarchy2"/>
    <dgm:cxn modelId="{3406579B-A290-45B8-9D91-CA4D81A7C6BB}" type="presOf" srcId="{A0BD67E2-DB5C-4B69-8E1F-0E6D56F0D2D2}" destId="{E2AE1BE7-15BF-4BF3-B4A4-CB4AF8704592}" srcOrd="0" destOrd="0" presId="urn:microsoft.com/office/officeart/2005/8/layout/hierarchy2"/>
    <dgm:cxn modelId="{46BC9C0E-5E8E-471C-86CA-5C88F9169524}" type="presOf" srcId="{258532A1-D2A8-4326-BD8F-5DED60926D0E}" destId="{B0585A81-B1C0-4522-B2A6-2A1C053D3B53}" srcOrd="0" destOrd="0" presId="urn:microsoft.com/office/officeart/2005/8/layout/hierarchy2"/>
    <dgm:cxn modelId="{7C3A4264-2B39-40D4-B33D-B56EB8EB7BE6}" type="presOf" srcId="{C12358B0-0073-4062-B026-9CD0EE231E92}" destId="{5784D312-7A0B-496D-A50C-5840EB661BA9}" srcOrd="0" destOrd="0" presId="urn:microsoft.com/office/officeart/2005/8/layout/hierarchy2"/>
    <dgm:cxn modelId="{E2577707-F536-4472-B646-22175BD1F489}" type="presOf" srcId="{258532A1-D2A8-4326-BD8F-5DED60926D0E}" destId="{9AE1A85D-83B4-4A8A-A0BD-5852F04D8E5D}" srcOrd="1" destOrd="0" presId="urn:microsoft.com/office/officeart/2005/8/layout/hierarchy2"/>
    <dgm:cxn modelId="{70232860-28EC-4E99-B20A-9243D388CE13}" type="presOf" srcId="{5C14F95D-6A8B-47A1-921A-002006794987}" destId="{69A8FE9D-83DF-4801-ACF2-AD0401C290CD}" srcOrd="0" destOrd="0" presId="urn:microsoft.com/office/officeart/2005/8/layout/hierarchy2"/>
    <dgm:cxn modelId="{D527EBA1-5926-4152-A052-0ECE1B59A7DB}" srcId="{5C14F95D-6A8B-47A1-921A-002006794987}" destId="{A8022FFB-37EB-4D79-854F-EDBD463491C4}" srcOrd="0" destOrd="0" parTransId="{C12358B0-0073-4062-B026-9CD0EE231E92}" sibTransId="{24F7AB1E-476B-4463-A912-39479F9D09B7}"/>
    <dgm:cxn modelId="{3EEC3E90-1CC7-4826-8DC2-C6CA777F5326}" srcId="{A3AE9FB3-DD55-43B8-8E49-FAC1B353B268}" destId="{5C14F95D-6A8B-47A1-921A-002006794987}" srcOrd="0" destOrd="0" parTransId="{47583C63-8382-48D0-8B3B-2D9C01BF9EFB}" sibTransId="{7F807B46-ACC9-43EF-81AC-29AF6C08F908}"/>
    <dgm:cxn modelId="{99619713-9200-4729-8F09-8F6FC284B03D}" type="presOf" srcId="{C12358B0-0073-4062-B026-9CD0EE231E92}" destId="{6586D89E-29C4-4FA5-A307-871410B9A758}" srcOrd="1" destOrd="0" presId="urn:microsoft.com/office/officeart/2005/8/layout/hierarchy2"/>
    <dgm:cxn modelId="{59A8395A-0F48-4719-AFA0-D37F9E173C40}" type="presParOf" srcId="{82FFEEA1-A597-47F0-9309-95F2D5D09DB8}" destId="{8C24A811-F497-457D-80E6-52155AC91422}" srcOrd="0" destOrd="0" presId="urn:microsoft.com/office/officeart/2005/8/layout/hierarchy2"/>
    <dgm:cxn modelId="{95A7283D-FA65-4DB8-90F8-80EE699A5CB1}" type="presParOf" srcId="{8C24A811-F497-457D-80E6-52155AC91422}" destId="{69A8FE9D-83DF-4801-ACF2-AD0401C290CD}" srcOrd="0" destOrd="0" presId="urn:microsoft.com/office/officeart/2005/8/layout/hierarchy2"/>
    <dgm:cxn modelId="{5FD9D87B-E4D0-43ED-89FF-32CE46E9ABF9}" type="presParOf" srcId="{8C24A811-F497-457D-80E6-52155AC91422}" destId="{998FC3C4-7A89-464E-B66F-155E897B8D32}" srcOrd="1" destOrd="0" presId="urn:microsoft.com/office/officeart/2005/8/layout/hierarchy2"/>
    <dgm:cxn modelId="{6E4662E5-19CB-47E9-8AA8-CF37B3BB1599}" type="presParOf" srcId="{998FC3C4-7A89-464E-B66F-155E897B8D32}" destId="{5784D312-7A0B-496D-A50C-5840EB661BA9}" srcOrd="0" destOrd="0" presId="urn:microsoft.com/office/officeart/2005/8/layout/hierarchy2"/>
    <dgm:cxn modelId="{F7EED475-B64F-4A66-A994-4E6ABDB7AE67}" type="presParOf" srcId="{5784D312-7A0B-496D-A50C-5840EB661BA9}" destId="{6586D89E-29C4-4FA5-A307-871410B9A758}" srcOrd="0" destOrd="0" presId="urn:microsoft.com/office/officeart/2005/8/layout/hierarchy2"/>
    <dgm:cxn modelId="{1DCE6EC4-C81C-4EFD-83C1-C90F872A2788}" type="presParOf" srcId="{998FC3C4-7A89-464E-B66F-155E897B8D32}" destId="{95F5C9F4-A4E9-4A35-BF18-AAE394598487}" srcOrd="1" destOrd="0" presId="urn:microsoft.com/office/officeart/2005/8/layout/hierarchy2"/>
    <dgm:cxn modelId="{AA33E3EE-FC77-44F3-89F9-2A69C69F32B9}" type="presParOf" srcId="{95F5C9F4-A4E9-4A35-BF18-AAE394598487}" destId="{A8F7B18E-1B6C-4EC8-AD41-78C261476419}" srcOrd="0" destOrd="0" presId="urn:microsoft.com/office/officeart/2005/8/layout/hierarchy2"/>
    <dgm:cxn modelId="{C4A7E0DF-DE88-4659-A158-A3A94A618C9A}" type="presParOf" srcId="{95F5C9F4-A4E9-4A35-BF18-AAE394598487}" destId="{DCDB0BC2-8622-48F5-B5EE-1835DBC6F445}" srcOrd="1" destOrd="0" presId="urn:microsoft.com/office/officeart/2005/8/layout/hierarchy2"/>
    <dgm:cxn modelId="{F32F6F0A-B81D-48FD-8684-4F4F3DC47D92}" type="presParOf" srcId="{998FC3C4-7A89-464E-B66F-155E897B8D32}" destId="{B0585A81-B1C0-4522-B2A6-2A1C053D3B53}" srcOrd="2" destOrd="0" presId="urn:microsoft.com/office/officeart/2005/8/layout/hierarchy2"/>
    <dgm:cxn modelId="{23F7D3BA-29F3-4FF6-9422-A701A53C8D9A}" type="presParOf" srcId="{B0585A81-B1C0-4522-B2A6-2A1C053D3B53}" destId="{9AE1A85D-83B4-4A8A-A0BD-5852F04D8E5D}" srcOrd="0" destOrd="0" presId="urn:microsoft.com/office/officeart/2005/8/layout/hierarchy2"/>
    <dgm:cxn modelId="{723CE8F0-FF55-49EA-8B66-D983EDB43271}" type="presParOf" srcId="{998FC3C4-7A89-464E-B66F-155E897B8D32}" destId="{C811F6D0-5DAF-4651-A291-B1DA59F0944F}" srcOrd="3" destOrd="0" presId="urn:microsoft.com/office/officeart/2005/8/layout/hierarchy2"/>
    <dgm:cxn modelId="{A12A7F75-4C6B-4BC1-937D-41EDD242D72F}" type="presParOf" srcId="{C811F6D0-5DAF-4651-A291-B1DA59F0944F}" destId="{E2AE1BE7-15BF-4BF3-B4A4-CB4AF8704592}" srcOrd="0" destOrd="0" presId="urn:microsoft.com/office/officeart/2005/8/layout/hierarchy2"/>
    <dgm:cxn modelId="{B3CF9AAF-450E-4C84-89F1-6F838834A137}" type="presParOf" srcId="{C811F6D0-5DAF-4651-A291-B1DA59F0944F}" destId="{C9964795-1FAC-433E-8CF5-53F24DF3507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5C41BA5-2B54-44F9-831C-501BB9F40C3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1496E5-926D-4D04-8AC6-D8E7B961D6C5}">
      <dgm:prSet phldrT="[Text]" custT="1"/>
      <dgm:spPr/>
      <dgm:t>
        <a:bodyPr/>
        <a:lstStyle/>
        <a:p>
          <a:r>
            <a:rPr lang="cs-CZ" sz="2400" b="1" dirty="0" smtClean="0"/>
            <a:t>Edwards, s.r.o. </a:t>
          </a:r>
          <a:endParaRPr lang="cs-CZ" sz="2400" b="1" dirty="0"/>
        </a:p>
      </dgm:t>
    </dgm:pt>
    <dgm:pt modelId="{3EA30BFB-698B-47CA-A304-A4CD5CC95BE4}" type="parTrans" cxnId="{2677A720-214E-42F2-9F32-774108D2BE33}">
      <dgm:prSet/>
      <dgm:spPr/>
      <dgm:t>
        <a:bodyPr/>
        <a:lstStyle/>
        <a:p>
          <a:endParaRPr lang="cs-CZ"/>
        </a:p>
      </dgm:t>
    </dgm:pt>
    <dgm:pt modelId="{66B07701-23D5-42B4-9116-28727802D7CA}" type="sibTrans" cxnId="{2677A720-214E-42F2-9F32-774108D2BE33}">
      <dgm:prSet/>
      <dgm:spPr/>
      <dgm:t>
        <a:bodyPr/>
        <a:lstStyle/>
        <a:p>
          <a:endParaRPr lang="cs-CZ"/>
        </a:p>
      </dgm:t>
    </dgm:pt>
    <dgm:pt modelId="{E2042DF2-A91F-4822-8168-1CC383E5D39C}">
      <dgm:prSet phldrT="[Text]" custT="1"/>
      <dgm:spPr/>
      <dgm:t>
        <a:bodyPr/>
        <a:lstStyle/>
        <a:p>
          <a:r>
            <a:rPr lang="cs-CZ" sz="2000" dirty="0" smtClean="0"/>
            <a:t>Všechny technické profese </a:t>
          </a:r>
          <a:endParaRPr lang="cs-CZ" sz="2000" dirty="0"/>
        </a:p>
      </dgm:t>
    </dgm:pt>
    <dgm:pt modelId="{3B89F5CF-B0B5-449B-8476-BC5353AA48D1}" type="parTrans" cxnId="{6BB5B062-C23B-4BFA-B118-A2D466C2F553}">
      <dgm:prSet/>
      <dgm:spPr/>
      <dgm:t>
        <a:bodyPr/>
        <a:lstStyle/>
        <a:p>
          <a:endParaRPr lang="cs-CZ" dirty="0"/>
        </a:p>
      </dgm:t>
    </dgm:pt>
    <dgm:pt modelId="{03F9F599-F183-4E57-B36F-7667D066F0FD}" type="sibTrans" cxnId="{6BB5B062-C23B-4BFA-B118-A2D466C2F553}">
      <dgm:prSet/>
      <dgm:spPr/>
      <dgm:t>
        <a:bodyPr/>
        <a:lstStyle/>
        <a:p>
          <a:endParaRPr lang="cs-CZ"/>
        </a:p>
      </dgm:t>
    </dgm:pt>
    <dgm:pt modelId="{8AEE79DD-968F-42E8-937E-1DBF1132E6B1}" type="pres">
      <dgm:prSet presAssocID="{F5C41BA5-2B54-44F9-831C-501BB9F40C3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C75C3BF-5B85-4C87-A015-AF8B35A5A55C}" type="pres">
      <dgm:prSet presAssocID="{751496E5-926D-4D04-8AC6-D8E7B961D6C5}" presName="root1" presStyleCnt="0"/>
      <dgm:spPr/>
    </dgm:pt>
    <dgm:pt modelId="{E5D07336-6941-4FC8-82DA-DD00EFD6301A}" type="pres">
      <dgm:prSet presAssocID="{751496E5-926D-4D04-8AC6-D8E7B961D6C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52790B5-1015-4152-B051-C4656686026B}" type="pres">
      <dgm:prSet presAssocID="{751496E5-926D-4D04-8AC6-D8E7B961D6C5}" presName="level2hierChild" presStyleCnt="0"/>
      <dgm:spPr/>
    </dgm:pt>
    <dgm:pt modelId="{7D544A5F-5B18-4348-B749-317FEBDB1C82}" type="pres">
      <dgm:prSet presAssocID="{3B89F5CF-B0B5-449B-8476-BC5353AA48D1}" presName="conn2-1" presStyleLbl="parChTrans1D2" presStyleIdx="0" presStyleCnt="1"/>
      <dgm:spPr/>
      <dgm:t>
        <a:bodyPr/>
        <a:lstStyle/>
        <a:p>
          <a:endParaRPr lang="cs-CZ"/>
        </a:p>
      </dgm:t>
    </dgm:pt>
    <dgm:pt modelId="{D2486DBC-845F-4A32-8F8F-37452C6D54FC}" type="pres">
      <dgm:prSet presAssocID="{3B89F5CF-B0B5-449B-8476-BC5353AA48D1}" presName="connTx" presStyleLbl="parChTrans1D2" presStyleIdx="0" presStyleCnt="1"/>
      <dgm:spPr/>
      <dgm:t>
        <a:bodyPr/>
        <a:lstStyle/>
        <a:p>
          <a:endParaRPr lang="cs-CZ"/>
        </a:p>
      </dgm:t>
    </dgm:pt>
    <dgm:pt modelId="{D2022366-9997-46DD-A074-FA2C553027F2}" type="pres">
      <dgm:prSet presAssocID="{E2042DF2-A91F-4822-8168-1CC383E5D39C}" presName="root2" presStyleCnt="0"/>
      <dgm:spPr/>
    </dgm:pt>
    <dgm:pt modelId="{CE8675F1-1F59-48B3-B02D-4CE2448A9CA9}" type="pres">
      <dgm:prSet presAssocID="{E2042DF2-A91F-4822-8168-1CC383E5D39C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7FD9A9F-AA84-4114-ACA1-30DE185BFF07}" type="pres">
      <dgm:prSet presAssocID="{E2042DF2-A91F-4822-8168-1CC383E5D39C}" presName="level3hierChild" presStyleCnt="0"/>
      <dgm:spPr/>
    </dgm:pt>
  </dgm:ptLst>
  <dgm:cxnLst>
    <dgm:cxn modelId="{2677A720-214E-42F2-9F32-774108D2BE33}" srcId="{F5C41BA5-2B54-44F9-831C-501BB9F40C34}" destId="{751496E5-926D-4D04-8AC6-D8E7B961D6C5}" srcOrd="0" destOrd="0" parTransId="{3EA30BFB-698B-47CA-A304-A4CD5CC95BE4}" sibTransId="{66B07701-23D5-42B4-9116-28727802D7CA}"/>
    <dgm:cxn modelId="{94051A40-9988-4F3B-A059-5A5E4771A0B9}" type="presOf" srcId="{E2042DF2-A91F-4822-8168-1CC383E5D39C}" destId="{CE8675F1-1F59-48B3-B02D-4CE2448A9CA9}" srcOrd="0" destOrd="0" presId="urn:microsoft.com/office/officeart/2005/8/layout/hierarchy2"/>
    <dgm:cxn modelId="{110B6CDF-F320-4734-AC99-D26465CA9CAB}" type="presOf" srcId="{3B89F5CF-B0B5-449B-8476-BC5353AA48D1}" destId="{7D544A5F-5B18-4348-B749-317FEBDB1C82}" srcOrd="0" destOrd="0" presId="urn:microsoft.com/office/officeart/2005/8/layout/hierarchy2"/>
    <dgm:cxn modelId="{45D88AF5-1EAA-4DB4-AE23-77B7CB4AA19F}" type="presOf" srcId="{F5C41BA5-2B54-44F9-831C-501BB9F40C34}" destId="{8AEE79DD-968F-42E8-937E-1DBF1132E6B1}" srcOrd="0" destOrd="0" presId="urn:microsoft.com/office/officeart/2005/8/layout/hierarchy2"/>
    <dgm:cxn modelId="{EAFDE292-8718-43C4-9542-E27C1230E6B4}" type="presOf" srcId="{3B89F5CF-B0B5-449B-8476-BC5353AA48D1}" destId="{D2486DBC-845F-4A32-8F8F-37452C6D54FC}" srcOrd="1" destOrd="0" presId="urn:microsoft.com/office/officeart/2005/8/layout/hierarchy2"/>
    <dgm:cxn modelId="{5A2EDFBD-C478-4056-BAD1-2564601DE64F}" type="presOf" srcId="{751496E5-926D-4D04-8AC6-D8E7B961D6C5}" destId="{E5D07336-6941-4FC8-82DA-DD00EFD6301A}" srcOrd="0" destOrd="0" presId="urn:microsoft.com/office/officeart/2005/8/layout/hierarchy2"/>
    <dgm:cxn modelId="{6BB5B062-C23B-4BFA-B118-A2D466C2F553}" srcId="{751496E5-926D-4D04-8AC6-D8E7B961D6C5}" destId="{E2042DF2-A91F-4822-8168-1CC383E5D39C}" srcOrd="0" destOrd="0" parTransId="{3B89F5CF-B0B5-449B-8476-BC5353AA48D1}" sibTransId="{03F9F599-F183-4E57-B36F-7667D066F0FD}"/>
    <dgm:cxn modelId="{F1BDFDAB-A6C8-4E24-8F8A-C306620FF2BC}" type="presParOf" srcId="{8AEE79DD-968F-42E8-937E-1DBF1132E6B1}" destId="{EC75C3BF-5B85-4C87-A015-AF8B35A5A55C}" srcOrd="0" destOrd="0" presId="urn:microsoft.com/office/officeart/2005/8/layout/hierarchy2"/>
    <dgm:cxn modelId="{E93CF5EB-0081-4E98-B8D2-E9CA56BFD6E5}" type="presParOf" srcId="{EC75C3BF-5B85-4C87-A015-AF8B35A5A55C}" destId="{E5D07336-6941-4FC8-82DA-DD00EFD6301A}" srcOrd="0" destOrd="0" presId="urn:microsoft.com/office/officeart/2005/8/layout/hierarchy2"/>
    <dgm:cxn modelId="{F9DC5081-0910-4194-BE6B-9E5AD6ECBB58}" type="presParOf" srcId="{EC75C3BF-5B85-4C87-A015-AF8B35A5A55C}" destId="{652790B5-1015-4152-B051-C4656686026B}" srcOrd="1" destOrd="0" presId="urn:microsoft.com/office/officeart/2005/8/layout/hierarchy2"/>
    <dgm:cxn modelId="{3F148748-457F-4537-BD4F-A19B65FC8D57}" type="presParOf" srcId="{652790B5-1015-4152-B051-C4656686026B}" destId="{7D544A5F-5B18-4348-B749-317FEBDB1C82}" srcOrd="0" destOrd="0" presId="urn:microsoft.com/office/officeart/2005/8/layout/hierarchy2"/>
    <dgm:cxn modelId="{9210C3E4-868D-48A8-9425-5F0ABB736D4D}" type="presParOf" srcId="{7D544A5F-5B18-4348-B749-317FEBDB1C82}" destId="{D2486DBC-845F-4A32-8F8F-37452C6D54FC}" srcOrd="0" destOrd="0" presId="urn:microsoft.com/office/officeart/2005/8/layout/hierarchy2"/>
    <dgm:cxn modelId="{F111B226-81AC-42B3-B8EC-EF8798C440F8}" type="presParOf" srcId="{652790B5-1015-4152-B051-C4656686026B}" destId="{D2022366-9997-46DD-A074-FA2C553027F2}" srcOrd="1" destOrd="0" presId="urn:microsoft.com/office/officeart/2005/8/layout/hierarchy2"/>
    <dgm:cxn modelId="{AF3E125B-9068-499D-A2D2-6401689A2178}" type="presParOf" srcId="{D2022366-9997-46DD-A074-FA2C553027F2}" destId="{CE8675F1-1F59-48B3-B02D-4CE2448A9CA9}" srcOrd="0" destOrd="0" presId="urn:microsoft.com/office/officeart/2005/8/layout/hierarchy2"/>
    <dgm:cxn modelId="{1330177D-E12C-4E36-A25A-73E615834B2B}" type="presParOf" srcId="{D2022366-9997-46DD-A074-FA2C553027F2}" destId="{37FD9A9F-AA84-4114-ACA1-30DE185BFF0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83C0074-735D-4F00-A21D-3AD20C4253A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043ADB0-25C6-426A-9763-5ADC8F334E35}">
      <dgm:prSet phldrT="[Text]" custT="1"/>
      <dgm:spPr/>
      <dgm:t>
        <a:bodyPr/>
        <a:lstStyle/>
        <a:p>
          <a:r>
            <a:rPr lang="cs-CZ" sz="2400" b="1" i="0" dirty="0" smtClean="0"/>
            <a:t>EPCOS s.r.o. </a:t>
          </a:r>
          <a:endParaRPr lang="cs-CZ" sz="2400" b="1" i="0" dirty="0"/>
        </a:p>
      </dgm:t>
    </dgm:pt>
    <dgm:pt modelId="{46BA0EF1-63F3-4A0D-BB16-35E25AB6D35E}" type="parTrans" cxnId="{088AFEA1-524B-484F-AF09-B3F566C2DD79}">
      <dgm:prSet/>
      <dgm:spPr/>
      <dgm:t>
        <a:bodyPr/>
        <a:lstStyle/>
        <a:p>
          <a:endParaRPr lang="cs-CZ"/>
        </a:p>
      </dgm:t>
    </dgm:pt>
    <dgm:pt modelId="{AEA9B9C5-3FC2-46F5-B6CE-F9D2C3A1C354}" type="sibTrans" cxnId="{088AFEA1-524B-484F-AF09-B3F566C2DD79}">
      <dgm:prSet/>
      <dgm:spPr/>
      <dgm:t>
        <a:bodyPr/>
        <a:lstStyle/>
        <a:p>
          <a:endParaRPr lang="cs-CZ"/>
        </a:p>
      </dgm:t>
    </dgm:pt>
    <dgm:pt modelId="{6A0671CE-ABC2-450F-8579-55FC45A1DE50}">
      <dgm:prSet phldrT="[Text]" custT="1"/>
      <dgm:spPr/>
      <dgm:t>
        <a:bodyPr/>
        <a:lstStyle/>
        <a:p>
          <a:r>
            <a:rPr lang="cs-CZ" sz="2400" dirty="0" smtClean="0"/>
            <a:t>Vývojář</a:t>
          </a:r>
          <a:r>
            <a:rPr lang="cs-CZ" sz="2800" dirty="0" smtClean="0"/>
            <a:t> </a:t>
          </a:r>
          <a:endParaRPr lang="cs-CZ" sz="2800" dirty="0"/>
        </a:p>
      </dgm:t>
    </dgm:pt>
    <dgm:pt modelId="{0734EFFE-165F-4138-A700-1C2CDF4D00CF}" type="parTrans" cxnId="{49FF2CB9-1413-4EC5-BF17-353764350F1A}">
      <dgm:prSet/>
      <dgm:spPr/>
      <dgm:t>
        <a:bodyPr/>
        <a:lstStyle/>
        <a:p>
          <a:endParaRPr lang="cs-CZ" dirty="0"/>
        </a:p>
      </dgm:t>
    </dgm:pt>
    <dgm:pt modelId="{65F070FA-8FDB-49BA-AF5F-038F405F19D3}" type="sibTrans" cxnId="{49FF2CB9-1413-4EC5-BF17-353764350F1A}">
      <dgm:prSet/>
      <dgm:spPr/>
      <dgm:t>
        <a:bodyPr/>
        <a:lstStyle/>
        <a:p>
          <a:endParaRPr lang="cs-CZ"/>
        </a:p>
      </dgm:t>
    </dgm:pt>
    <dgm:pt modelId="{ABA7A751-E7DA-403C-AE46-B01084E54C6D}">
      <dgm:prSet phldrT="[Text]" custT="1"/>
      <dgm:spPr/>
      <dgm:t>
        <a:bodyPr/>
        <a:lstStyle/>
        <a:p>
          <a:r>
            <a:rPr lang="cs-CZ" sz="2400" dirty="0" smtClean="0"/>
            <a:t>Procesní technik </a:t>
          </a:r>
          <a:endParaRPr lang="cs-CZ" sz="2400" dirty="0"/>
        </a:p>
      </dgm:t>
    </dgm:pt>
    <dgm:pt modelId="{A11F8051-920E-411F-8B6A-99C644AD50B3}" type="parTrans" cxnId="{D626D6E3-2846-40AB-9C0C-D9C159C6FF07}">
      <dgm:prSet/>
      <dgm:spPr/>
      <dgm:t>
        <a:bodyPr/>
        <a:lstStyle/>
        <a:p>
          <a:endParaRPr lang="cs-CZ" dirty="0"/>
        </a:p>
      </dgm:t>
    </dgm:pt>
    <dgm:pt modelId="{8E8B8E7B-F462-403C-B3D3-4231991864CB}" type="sibTrans" cxnId="{D626D6E3-2846-40AB-9C0C-D9C159C6FF07}">
      <dgm:prSet/>
      <dgm:spPr/>
      <dgm:t>
        <a:bodyPr/>
        <a:lstStyle/>
        <a:p>
          <a:endParaRPr lang="cs-CZ"/>
        </a:p>
      </dgm:t>
    </dgm:pt>
    <dgm:pt modelId="{5733CF78-21BB-4111-ACCF-7466E74549BC}">
      <dgm:prSet custT="1"/>
      <dgm:spPr/>
      <dgm:t>
        <a:bodyPr/>
        <a:lstStyle/>
        <a:p>
          <a:r>
            <a:rPr lang="cs-CZ" sz="2400" dirty="0" smtClean="0"/>
            <a:t>Výrobní technik </a:t>
          </a:r>
          <a:endParaRPr lang="cs-CZ" sz="2400" dirty="0"/>
        </a:p>
      </dgm:t>
    </dgm:pt>
    <dgm:pt modelId="{10D76968-524F-4079-964E-300A9324BD5B}" type="parTrans" cxnId="{6B1D48A7-8F13-4CB4-8D06-2A452016B12C}">
      <dgm:prSet/>
      <dgm:spPr/>
      <dgm:t>
        <a:bodyPr/>
        <a:lstStyle/>
        <a:p>
          <a:endParaRPr lang="cs-CZ" dirty="0"/>
        </a:p>
      </dgm:t>
    </dgm:pt>
    <dgm:pt modelId="{B2902760-01B6-4BAA-8E6C-C6D92B3046A5}" type="sibTrans" cxnId="{6B1D48A7-8F13-4CB4-8D06-2A452016B12C}">
      <dgm:prSet/>
      <dgm:spPr/>
      <dgm:t>
        <a:bodyPr/>
        <a:lstStyle/>
        <a:p>
          <a:endParaRPr lang="cs-CZ"/>
        </a:p>
      </dgm:t>
    </dgm:pt>
    <dgm:pt modelId="{1E267D24-8B19-4761-9665-16D43FA0D488}">
      <dgm:prSet custT="1"/>
      <dgm:spPr/>
      <dgm:t>
        <a:bodyPr/>
        <a:lstStyle/>
        <a:p>
          <a:r>
            <a:rPr lang="cs-CZ" sz="2400" dirty="0" smtClean="0"/>
            <a:t>Seřizovač</a:t>
          </a:r>
          <a:r>
            <a:rPr lang="cs-CZ" sz="2800" dirty="0" smtClean="0"/>
            <a:t> </a:t>
          </a:r>
          <a:endParaRPr lang="cs-CZ" sz="2800" dirty="0"/>
        </a:p>
      </dgm:t>
    </dgm:pt>
    <dgm:pt modelId="{96529A62-0C6C-4E68-A3A9-5F781D6093C1}" type="parTrans" cxnId="{EB69273B-2121-4E5A-A309-5BA8D5FD4EE5}">
      <dgm:prSet/>
      <dgm:spPr/>
      <dgm:t>
        <a:bodyPr/>
        <a:lstStyle/>
        <a:p>
          <a:endParaRPr lang="cs-CZ" dirty="0"/>
        </a:p>
      </dgm:t>
    </dgm:pt>
    <dgm:pt modelId="{2E6A0256-98D9-424D-B7C0-E237D9FCBEFC}" type="sibTrans" cxnId="{EB69273B-2121-4E5A-A309-5BA8D5FD4EE5}">
      <dgm:prSet/>
      <dgm:spPr/>
      <dgm:t>
        <a:bodyPr/>
        <a:lstStyle/>
        <a:p>
          <a:endParaRPr lang="cs-CZ"/>
        </a:p>
      </dgm:t>
    </dgm:pt>
    <dgm:pt modelId="{00051D99-5C2F-467E-893C-2FAA76D94C04}" type="pres">
      <dgm:prSet presAssocID="{A83C0074-735D-4F00-A21D-3AD20C4253A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5D65E84-BB33-4D51-A37D-213DBDC96B46}" type="pres">
      <dgm:prSet presAssocID="{F043ADB0-25C6-426A-9763-5ADC8F334E35}" presName="root1" presStyleCnt="0"/>
      <dgm:spPr/>
    </dgm:pt>
    <dgm:pt modelId="{9A831EBC-ABB8-4171-AE83-CA34E353A5C0}" type="pres">
      <dgm:prSet presAssocID="{F043ADB0-25C6-426A-9763-5ADC8F334E3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DA867B5-DDA1-46D2-9BEB-007217335E86}" type="pres">
      <dgm:prSet presAssocID="{F043ADB0-25C6-426A-9763-5ADC8F334E35}" presName="level2hierChild" presStyleCnt="0"/>
      <dgm:spPr/>
    </dgm:pt>
    <dgm:pt modelId="{99129F1D-05CA-4FF1-A94C-E0DBBB6031DF}" type="pres">
      <dgm:prSet presAssocID="{0734EFFE-165F-4138-A700-1C2CDF4D00CF}" presName="conn2-1" presStyleLbl="parChTrans1D2" presStyleIdx="0" presStyleCnt="4"/>
      <dgm:spPr/>
      <dgm:t>
        <a:bodyPr/>
        <a:lstStyle/>
        <a:p>
          <a:endParaRPr lang="cs-CZ"/>
        </a:p>
      </dgm:t>
    </dgm:pt>
    <dgm:pt modelId="{15FA7BA9-C167-485B-8F4F-1B0927020C28}" type="pres">
      <dgm:prSet presAssocID="{0734EFFE-165F-4138-A700-1C2CDF4D00CF}" presName="connTx" presStyleLbl="parChTrans1D2" presStyleIdx="0" presStyleCnt="4"/>
      <dgm:spPr/>
      <dgm:t>
        <a:bodyPr/>
        <a:lstStyle/>
        <a:p>
          <a:endParaRPr lang="cs-CZ"/>
        </a:p>
      </dgm:t>
    </dgm:pt>
    <dgm:pt modelId="{9EE9A8F9-B880-4835-90A2-326481510AA2}" type="pres">
      <dgm:prSet presAssocID="{6A0671CE-ABC2-450F-8579-55FC45A1DE50}" presName="root2" presStyleCnt="0"/>
      <dgm:spPr/>
    </dgm:pt>
    <dgm:pt modelId="{C8FA11B5-2B17-4A5E-A553-CB4FB56B2CA8}" type="pres">
      <dgm:prSet presAssocID="{6A0671CE-ABC2-450F-8579-55FC45A1DE50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6769099-C37C-42FF-98B1-E4D50E903519}" type="pres">
      <dgm:prSet presAssocID="{6A0671CE-ABC2-450F-8579-55FC45A1DE50}" presName="level3hierChild" presStyleCnt="0"/>
      <dgm:spPr/>
    </dgm:pt>
    <dgm:pt modelId="{AB6F3F63-796C-46E0-9CF7-165BB4BC3FD0}" type="pres">
      <dgm:prSet presAssocID="{A11F8051-920E-411F-8B6A-99C644AD50B3}" presName="conn2-1" presStyleLbl="parChTrans1D2" presStyleIdx="1" presStyleCnt="4"/>
      <dgm:spPr/>
      <dgm:t>
        <a:bodyPr/>
        <a:lstStyle/>
        <a:p>
          <a:endParaRPr lang="cs-CZ"/>
        </a:p>
      </dgm:t>
    </dgm:pt>
    <dgm:pt modelId="{60EB6A4D-6398-4AB7-BC93-E9E8E2E9B2FA}" type="pres">
      <dgm:prSet presAssocID="{A11F8051-920E-411F-8B6A-99C644AD50B3}" presName="connTx" presStyleLbl="parChTrans1D2" presStyleIdx="1" presStyleCnt="4"/>
      <dgm:spPr/>
      <dgm:t>
        <a:bodyPr/>
        <a:lstStyle/>
        <a:p>
          <a:endParaRPr lang="cs-CZ"/>
        </a:p>
      </dgm:t>
    </dgm:pt>
    <dgm:pt modelId="{16A5CCDB-C1F5-4A17-A09F-1AA23DB4151D}" type="pres">
      <dgm:prSet presAssocID="{ABA7A751-E7DA-403C-AE46-B01084E54C6D}" presName="root2" presStyleCnt="0"/>
      <dgm:spPr/>
    </dgm:pt>
    <dgm:pt modelId="{C4EB8B79-389A-4141-9AFC-24058EEB9755}" type="pres">
      <dgm:prSet presAssocID="{ABA7A751-E7DA-403C-AE46-B01084E54C6D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F358AA6-2202-4316-AD7A-E8F3440C3144}" type="pres">
      <dgm:prSet presAssocID="{ABA7A751-E7DA-403C-AE46-B01084E54C6D}" presName="level3hierChild" presStyleCnt="0"/>
      <dgm:spPr/>
    </dgm:pt>
    <dgm:pt modelId="{3708AB79-07F1-4089-B064-F78B155BEBA3}" type="pres">
      <dgm:prSet presAssocID="{10D76968-524F-4079-964E-300A9324BD5B}" presName="conn2-1" presStyleLbl="parChTrans1D2" presStyleIdx="2" presStyleCnt="4"/>
      <dgm:spPr/>
      <dgm:t>
        <a:bodyPr/>
        <a:lstStyle/>
        <a:p>
          <a:endParaRPr lang="cs-CZ"/>
        </a:p>
      </dgm:t>
    </dgm:pt>
    <dgm:pt modelId="{E0C7C7C8-9456-4FF7-BC6D-68F569B5D084}" type="pres">
      <dgm:prSet presAssocID="{10D76968-524F-4079-964E-300A9324BD5B}" presName="connTx" presStyleLbl="parChTrans1D2" presStyleIdx="2" presStyleCnt="4"/>
      <dgm:spPr/>
      <dgm:t>
        <a:bodyPr/>
        <a:lstStyle/>
        <a:p>
          <a:endParaRPr lang="cs-CZ"/>
        </a:p>
      </dgm:t>
    </dgm:pt>
    <dgm:pt modelId="{FC2D7718-0BA0-455D-BB4E-7F3DCA7D4637}" type="pres">
      <dgm:prSet presAssocID="{5733CF78-21BB-4111-ACCF-7466E74549BC}" presName="root2" presStyleCnt="0"/>
      <dgm:spPr/>
    </dgm:pt>
    <dgm:pt modelId="{83DB20B9-B1FC-43AF-A6DF-0FEE04063903}" type="pres">
      <dgm:prSet presAssocID="{5733CF78-21BB-4111-ACCF-7466E74549BC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3547D72-6D9F-42F1-A583-E51FE2321D76}" type="pres">
      <dgm:prSet presAssocID="{5733CF78-21BB-4111-ACCF-7466E74549BC}" presName="level3hierChild" presStyleCnt="0"/>
      <dgm:spPr/>
    </dgm:pt>
    <dgm:pt modelId="{B70AFCA0-5928-425C-BB27-90360959BD25}" type="pres">
      <dgm:prSet presAssocID="{96529A62-0C6C-4E68-A3A9-5F781D6093C1}" presName="conn2-1" presStyleLbl="parChTrans1D2" presStyleIdx="3" presStyleCnt="4"/>
      <dgm:spPr/>
      <dgm:t>
        <a:bodyPr/>
        <a:lstStyle/>
        <a:p>
          <a:endParaRPr lang="cs-CZ"/>
        </a:p>
      </dgm:t>
    </dgm:pt>
    <dgm:pt modelId="{9290EC33-F420-43F3-800B-26AF3A2E1A21}" type="pres">
      <dgm:prSet presAssocID="{96529A62-0C6C-4E68-A3A9-5F781D6093C1}" presName="connTx" presStyleLbl="parChTrans1D2" presStyleIdx="3" presStyleCnt="4"/>
      <dgm:spPr/>
      <dgm:t>
        <a:bodyPr/>
        <a:lstStyle/>
        <a:p>
          <a:endParaRPr lang="cs-CZ"/>
        </a:p>
      </dgm:t>
    </dgm:pt>
    <dgm:pt modelId="{EF2C86C2-4C02-4A27-9CCF-D458E4B956A6}" type="pres">
      <dgm:prSet presAssocID="{1E267D24-8B19-4761-9665-16D43FA0D488}" presName="root2" presStyleCnt="0"/>
      <dgm:spPr/>
    </dgm:pt>
    <dgm:pt modelId="{35967DD0-6895-460A-AEA0-0C6BDA40DB73}" type="pres">
      <dgm:prSet presAssocID="{1E267D24-8B19-4761-9665-16D43FA0D488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0C894D8-BB04-4846-8C0B-2707D1C5BA5F}" type="pres">
      <dgm:prSet presAssocID="{1E267D24-8B19-4761-9665-16D43FA0D488}" presName="level3hierChild" presStyleCnt="0"/>
      <dgm:spPr/>
    </dgm:pt>
  </dgm:ptLst>
  <dgm:cxnLst>
    <dgm:cxn modelId="{DBB4A71F-9DFD-410F-BB5D-1BAA75C05927}" type="presOf" srcId="{ABA7A751-E7DA-403C-AE46-B01084E54C6D}" destId="{C4EB8B79-389A-4141-9AFC-24058EEB9755}" srcOrd="0" destOrd="0" presId="urn:microsoft.com/office/officeart/2005/8/layout/hierarchy2"/>
    <dgm:cxn modelId="{D626D6E3-2846-40AB-9C0C-D9C159C6FF07}" srcId="{F043ADB0-25C6-426A-9763-5ADC8F334E35}" destId="{ABA7A751-E7DA-403C-AE46-B01084E54C6D}" srcOrd="1" destOrd="0" parTransId="{A11F8051-920E-411F-8B6A-99C644AD50B3}" sibTransId="{8E8B8E7B-F462-403C-B3D3-4231991864CB}"/>
    <dgm:cxn modelId="{74A8A2A5-55EB-4F3E-93DF-EABD97F3389A}" type="presOf" srcId="{5733CF78-21BB-4111-ACCF-7466E74549BC}" destId="{83DB20B9-B1FC-43AF-A6DF-0FEE04063903}" srcOrd="0" destOrd="0" presId="urn:microsoft.com/office/officeart/2005/8/layout/hierarchy2"/>
    <dgm:cxn modelId="{B2BA6B59-D894-4985-A4FA-3E6FB29EC19F}" type="presOf" srcId="{A11F8051-920E-411F-8B6A-99C644AD50B3}" destId="{AB6F3F63-796C-46E0-9CF7-165BB4BC3FD0}" srcOrd="0" destOrd="0" presId="urn:microsoft.com/office/officeart/2005/8/layout/hierarchy2"/>
    <dgm:cxn modelId="{6B56DF12-2DE7-48A8-8C14-8A61FEFFD744}" type="presOf" srcId="{96529A62-0C6C-4E68-A3A9-5F781D6093C1}" destId="{B70AFCA0-5928-425C-BB27-90360959BD25}" srcOrd="0" destOrd="0" presId="urn:microsoft.com/office/officeart/2005/8/layout/hierarchy2"/>
    <dgm:cxn modelId="{088AFEA1-524B-484F-AF09-B3F566C2DD79}" srcId="{A83C0074-735D-4F00-A21D-3AD20C4253A3}" destId="{F043ADB0-25C6-426A-9763-5ADC8F334E35}" srcOrd="0" destOrd="0" parTransId="{46BA0EF1-63F3-4A0D-BB16-35E25AB6D35E}" sibTransId="{AEA9B9C5-3FC2-46F5-B6CE-F9D2C3A1C354}"/>
    <dgm:cxn modelId="{E9BA3FDE-514E-415E-95E8-ECD6730070FF}" type="presOf" srcId="{0734EFFE-165F-4138-A700-1C2CDF4D00CF}" destId="{99129F1D-05CA-4FF1-A94C-E0DBBB6031DF}" srcOrd="0" destOrd="0" presId="urn:microsoft.com/office/officeart/2005/8/layout/hierarchy2"/>
    <dgm:cxn modelId="{2D899A76-7814-43D1-BD86-99461337DBB5}" type="presOf" srcId="{F043ADB0-25C6-426A-9763-5ADC8F334E35}" destId="{9A831EBC-ABB8-4171-AE83-CA34E353A5C0}" srcOrd="0" destOrd="0" presId="urn:microsoft.com/office/officeart/2005/8/layout/hierarchy2"/>
    <dgm:cxn modelId="{8DB93378-251D-4D65-BB44-ECBC9E131492}" type="presOf" srcId="{A83C0074-735D-4F00-A21D-3AD20C4253A3}" destId="{00051D99-5C2F-467E-893C-2FAA76D94C04}" srcOrd="0" destOrd="0" presId="urn:microsoft.com/office/officeart/2005/8/layout/hierarchy2"/>
    <dgm:cxn modelId="{6B1D48A7-8F13-4CB4-8D06-2A452016B12C}" srcId="{F043ADB0-25C6-426A-9763-5ADC8F334E35}" destId="{5733CF78-21BB-4111-ACCF-7466E74549BC}" srcOrd="2" destOrd="0" parTransId="{10D76968-524F-4079-964E-300A9324BD5B}" sibTransId="{B2902760-01B6-4BAA-8E6C-C6D92B3046A5}"/>
    <dgm:cxn modelId="{18706931-E6E0-40A1-8614-7A33CC3EE7F8}" type="presOf" srcId="{10D76968-524F-4079-964E-300A9324BD5B}" destId="{3708AB79-07F1-4089-B064-F78B155BEBA3}" srcOrd="0" destOrd="0" presId="urn:microsoft.com/office/officeart/2005/8/layout/hierarchy2"/>
    <dgm:cxn modelId="{FFD6779E-B59E-4A45-A5DF-B97C444160FA}" type="presOf" srcId="{96529A62-0C6C-4E68-A3A9-5F781D6093C1}" destId="{9290EC33-F420-43F3-800B-26AF3A2E1A21}" srcOrd="1" destOrd="0" presId="urn:microsoft.com/office/officeart/2005/8/layout/hierarchy2"/>
    <dgm:cxn modelId="{49FF2CB9-1413-4EC5-BF17-353764350F1A}" srcId="{F043ADB0-25C6-426A-9763-5ADC8F334E35}" destId="{6A0671CE-ABC2-450F-8579-55FC45A1DE50}" srcOrd="0" destOrd="0" parTransId="{0734EFFE-165F-4138-A700-1C2CDF4D00CF}" sibTransId="{65F070FA-8FDB-49BA-AF5F-038F405F19D3}"/>
    <dgm:cxn modelId="{D3F8789D-EE85-400C-8D91-644D3826FD4B}" type="presOf" srcId="{0734EFFE-165F-4138-A700-1C2CDF4D00CF}" destId="{15FA7BA9-C167-485B-8F4F-1B0927020C28}" srcOrd="1" destOrd="0" presId="urn:microsoft.com/office/officeart/2005/8/layout/hierarchy2"/>
    <dgm:cxn modelId="{017735C7-4D77-4E2C-8F4D-75352E9BFEBC}" type="presOf" srcId="{10D76968-524F-4079-964E-300A9324BD5B}" destId="{E0C7C7C8-9456-4FF7-BC6D-68F569B5D084}" srcOrd="1" destOrd="0" presId="urn:microsoft.com/office/officeart/2005/8/layout/hierarchy2"/>
    <dgm:cxn modelId="{EB69273B-2121-4E5A-A309-5BA8D5FD4EE5}" srcId="{F043ADB0-25C6-426A-9763-5ADC8F334E35}" destId="{1E267D24-8B19-4761-9665-16D43FA0D488}" srcOrd="3" destOrd="0" parTransId="{96529A62-0C6C-4E68-A3A9-5F781D6093C1}" sibTransId="{2E6A0256-98D9-424D-B7C0-E237D9FCBEFC}"/>
    <dgm:cxn modelId="{13835253-5128-48C4-9868-566625C325EC}" type="presOf" srcId="{1E267D24-8B19-4761-9665-16D43FA0D488}" destId="{35967DD0-6895-460A-AEA0-0C6BDA40DB73}" srcOrd="0" destOrd="0" presId="urn:microsoft.com/office/officeart/2005/8/layout/hierarchy2"/>
    <dgm:cxn modelId="{4BE9F0F5-006F-4F0C-8330-9B0E08885FC7}" type="presOf" srcId="{A11F8051-920E-411F-8B6A-99C644AD50B3}" destId="{60EB6A4D-6398-4AB7-BC93-E9E8E2E9B2FA}" srcOrd="1" destOrd="0" presId="urn:microsoft.com/office/officeart/2005/8/layout/hierarchy2"/>
    <dgm:cxn modelId="{2313CD62-C8D7-43E0-8B1B-AC1497A087AD}" type="presOf" srcId="{6A0671CE-ABC2-450F-8579-55FC45A1DE50}" destId="{C8FA11B5-2B17-4A5E-A553-CB4FB56B2CA8}" srcOrd="0" destOrd="0" presId="urn:microsoft.com/office/officeart/2005/8/layout/hierarchy2"/>
    <dgm:cxn modelId="{A27828D8-D25E-48DA-84FA-964CC4120593}" type="presParOf" srcId="{00051D99-5C2F-467E-893C-2FAA76D94C04}" destId="{F5D65E84-BB33-4D51-A37D-213DBDC96B46}" srcOrd="0" destOrd="0" presId="urn:microsoft.com/office/officeart/2005/8/layout/hierarchy2"/>
    <dgm:cxn modelId="{8A142E0F-5948-49F0-88ED-3885E6C01202}" type="presParOf" srcId="{F5D65E84-BB33-4D51-A37D-213DBDC96B46}" destId="{9A831EBC-ABB8-4171-AE83-CA34E353A5C0}" srcOrd="0" destOrd="0" presId="urn:microsoft.com/office/officeart/2005/8/layout/hierarchy2"/>
    <dgm:cxn modelId="{021CC4EF-8045-4AEE-8D3D-9514F16CBBCC}" type="presParOf" srcId="{F5D65E84-BB33-4D51-A37D-213DBDC96B46}" destId="{4DA867B5-DDA1-46D2-9BEB-007217335E86}" srcOrd="1" destOrd="0" presId="urn:microsoft.com/office/officeart/2005/8/layout/hierarchy2"/>
    <dgm:cxn modelId="{EE31B48F-A472-401B-AE8F-1CE9FB4DD2E3}" type="presParOf" srcId="{4DA867B5-DDA1-46D2-9BEB-007217335E86}" destId="{99129F1D-05CA-4FF1-A94C-E0DBBB6031DF}" srcOrd="0" destOrd="0" presId="urn:microsoft.com/office/officeart/2005/8/layout/hierarchy2"/>
    <dgm:cxn modelId="{3E7F699B-E67C-4010-BFDD-597600336B5D}" type="presParOf" srcId="{99129F1D-05CA-4FF1-A94C-E0DBBB6031DF}" destId="{15FA7BA9-C167-485B-8F4F-1B0927020C28}" srcOrd="0" destOrd="0" presId="urn:microsoft.com/office/officeart/2005/8/layout/hierarchy2"/>
    <dgm:cxn modelId="{42D48707-357A-48FE-8932-46C4C52DE861}" type="presParOf" srcId="{4DA867B5-DDA1-46D2-9BEB-007217335E86}" destId="{9EE9A8F9-B880-4835-90A2-326481510AA2}" srcOrd="1" destOrd="0" presId="urn:microsoft.com/office/officeart/2005/8/layout/hierarchy2"/>
    <dgm:cxn modelId="{0A955E9A-647B-4BD0-B662-46CACE0171AB}" type="presParOf" srcId="{9EE9A8F9-B880-4835-90A2-326481510AA2}" destId="{C8FA11B5-2B17-4A5E-A553-CB4FB56B2CA8}" srcOrd="0" destOrd="0" presId="urn:microsoft.com/office/officeart/2005/8/layout/hierarchy2"/>
    <dgm:cxn modelId="{8C191C10-2A80-4CAD-BF3F-CBE46717FCC8}" type="presParOf" srcId="{9EE9A8F9-B880-4835-90A2-326481510AA2}" destId="{96769099-C37C-42FF-98B1-E4D50E903519}" srcOrd="1" destOrd="0" presId="urn:microsoft.com/office/officeart/2005/8/layout/hierarchy2"/>
    <dgm:cxn modelId="{E1E017E8-B689-46AB-B946-90B49440AED4}" type="presParOf" srcId="{4DA867B5-DDA1-46D2-9BEB-007217335E86}" destId="{AB6F3F63-796C-46E0-9CF7-165BB4BC3FD0}" srcOrd="2" destOrd="0" presId="urn:microsoft.com/office/officeart/2005/8/layout/hierarchy2"/>
    <dgm:cxn modelId="{250F2CE2-A367-4FA3-805A-18F4ABF2CE63}" type="presParOf" srcId="{AB6F3F63-796C-46E0-9CF7-165BB4BC3FD0}" destId="{60EB6A4D-6398-4AB7-BC93-E9E8E2E9B2FA}" srcOrd="0" destOrd="0" presId="urn:microsoft.com/office/officeart/2005/8/layout/hierarchy2"/>
    <dgm:cxn modelId="{E295D452-FF04-4C30-8923-DF0FFA5758B8}" type="presParOf" srcId="{4DA867B5-DDA1-46D2-9BEB-007217335E86}" destId="{16A5CCDB-C1F5-4A17-A09F-1AA23DB4151D}" srcOrd="3" destOrd="0" presId="urn:microsoft.com/office/officeart/2005/8/layout/hierarchy2"/>
    <dgm:cxn modelId="{3392C271-877C-4376-A4E1-9B6989855315}" type="presParOf" srcId="{16A5CCDB-C1F5-4A17-A09F-1AA23DB4151D}" destId="{C4EB8B79-389A-4141-9AFC-24058EEB9755}" srcOrd="0" destOrd="0" presId="urn:microsoft.com/office/officeart/2005/8/layout/hierarchy2"/>
    <dgm:cxn modelId="{626BBD10-2462-4534-BD27-784195F3975D}" type="presParOf" srcId="{16A5CCDB-C1F5-4A17-A09F-1AA23DB4151D}" destId="{CF358AA6-2202-4316-AD7A-E8F3440C3144}" srcOrd="1" destOrd="0" presId="urn:microsoft.com/office/officeart/2005/8/layout/hierarchy2"/>
    <dgm:cxn modelId="{0A6897D8-E9AF-4838-B10C-9C877E60428A}" type="presParOf" srcId="{4DA867B5-DDA1-46D2-9BEB-007217335E86}" destId="{3708AB79-07F1-4089-B064-F78B155BEBA3}" srcOrd="4" destOrd="0" presId="urn:microsoft.com/office/officeart/2005/8/layout/hierarchy2"/>
    <dgm:cxn modelId="{0FD7B4F3-F9B6-436F-8EA1-9F505E594118}" type="presParOf" srcId="{3708AB79-07F1-4089-B064-F78B155BEBA3}" destId="{E0C7C7C8-9456-4FF7-BC6D-68F569B5D084}" srcOrd="0" destOrd="0" presId="urn:microsoft.com/office/officeart/2005/8/layout/hierarchy2"/>
    <dgm:cxn modelId="{5B9B57E9-BBA8-4D23-84A0-6FD0F63E2274}" type="presParOf" srcId="{4DA867B5-DDA1-46D2-9BEB-007217335E86}" destId="{FC2D7718-0BA0-455D-BB4E-7F3DCA7D4637}" srcOrd="5" destOrd="0" presId="urn:microsoft.com/office/officeart/2005/8/layout/hierarchy2"/>
    <dgm:cxn modelId="{A37698C0-17E4-453B-ACD8-D4C9C2A2B112}" type="presParOf" srcId="{FC2D7718-0BA0-455D-BB4E-7F3DCA7D4637}" destId="{83DB20B9-B1FC-43AF-A6DF-0FEE04063903}" srcOrd="0" destOrd="0" presId="urn:microsoft.com/office/officeart/2005/8/layout/hierarchy2"/>
    <dgm:cxn modelId="{44AF8CD4-B4AB-4C7F-8BB2-72CE2DE71EA7}" type="presParOf" srcId="{FC2D7718-0BA0-455D-BB4E-7F3DCA7D4637}" destId="{63547D72-6D9F-42F1-A583-E51FE2321D76}" srcOrd="1" destOrd="0" presId="urn:microsoft.com/office/officeart/2005/8/layout/hierarchy2"/>
    <dgm:cxn modelId="{0D873D4A-ECCB-48BC-A9E3-BF50CC827A7C}" type="presParOf" srcId="{4DA867B5-DDA1-46D2-9BEB-007217335E86}" destId="{B70AFCA0-5928-425C-BB27-90360959BD25}" srcOrd="6" destOrd="0" presId="urn:microsoft.com/office/officeart/2005/8/layout/hierarchy2"/>
    <dgm:cxn modelId="{B2266148-FA12-4AE9-8475-1412E26DB6FE}" type="presParOf" srcId="{B70AFCA0-5928-425C-BB27-90360959BD25}" destId="{9290EC33-F420-43F3-800B-26AF3A2E1A21}" srcOrd="0" destOrd="0" presId="urn:microsoft.com/office/officeart/2005/8/layout/hierarchy2"/>
    <dgm:cxn modelId="{3EDC4B02-1678-4777-AB83-EEF76DA95441}" type="presParOf" srcId="{4DA867B5-DDA1-46D2-9BEB-007217335E86}" destId="{EF2C86C2-4C02-4A27-9CCF-D458E4B956A6}" srcOrd="7" destOrd="0" presId="urn:microsoft.com/office/officeart/2005/8/layout/hierarchy2"/>
    <dgm:cxn modelId="{DDACC9F0-B269-43EF-9350-FD2D6C68CD65}" type="presParOf" srcId="{EF2C86C2-4C02-4A27-9CCF-D458E4B956A6}" destId="{35967DD0-6895-460A-AEA0-0C6BDA40DB73}" srcOrd="0" destOrd="0" presId="urn:microsoft.com/office/officeart/2005/8/layout/hierarchy2"/>
    <dgm:cxn modelId="{6DCD9228-B77A-4BCA-BEA6-8F90F16E6A35}" type="presParOf" srcId="{EF2C86C2-4C02-4A27-9CCF-D458E4B956A6}" destId="{00C894D8-BB04-4846-8C0B-2707D1C5BA5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143BC27-7061-4FBD-95D1-8A8FF462342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4EF5A36-6893-427B-B88F-F1B3F6752542}">
      <dgm:prSet phldrT="[Text]"/>
      <dgm:spPr/>
      <dgm:t>
        <a:bodyPr/>
        <a:lstStyle/>
        <a:p>
          <a:r>
            <a:rPr lang="cs-CZ" b="1" dirty="0" smtClean="0"/>
            <a:t>EXCALIBUR ARMY spol. s.r.o. </a:t>
          </a:r>
          <a:endParaRPr lang="cs-CZ" b="1" dirty="0"/>
        </a:p>
      </dgm:t>
    </dgm:pt>
    <dgm:pt modelId="{A3EA3644-B429-429A-A63A-31A0D083CFDB}" type="parTrans" cxnId="{9EB5999F-EC74-4449-A0C2-C66D15670DE1}">
      <dgm:prSet/>
      <dgm:spPr/>
      <dgm:t>
        <a:bodyPr/>
        <a:lstStyle/>
        <a:p>
          <a:endParaRPr lang="cs-CZ"/>
        </a:p>
      </dgm:t>
    </dgm:pt>
    <dgm:pt modelId="{4CC22E5C-0E40-467E-909A-2DA2EAE6FDE5}" type="sibTrans" cxnId="{9EB5999F-EC74-4449-A0C2-C66D15670DE1}">
      <dgm:prSet/>
      <dgm:spPr/>
      <dgm:t>
        <a:bodyPr/>
        <a:lstStyle/>
        <a:p>
          <a:endParaRPr lang="cs-CZ"/>
        </a:p>
      </dgm:t>
    </dgm:pt>
    <dgm:pt modelId="{4D30BE50-EA5B-4519-9FB8-AEDDD2AEED6E}">
      <dgm:prSet phldrT="[Text]"/>
      <dgm:spPr/>
      <dgm:t>
        <a:bodyPr/>
        <a:lstStyle/>
        <a:p>
          <a:r>
            <a:rPr lang="cs-CZ" dirty="0" smtClean="0"/>
            <a:t>Automechanik</a:t>
          </a:r>
          <a:endParaRPr lang="cs-CZ" dirty="0"/>
        </a:p>
      </dgm:t>
    </dgm:pt>
    <dgm:pt modelId="{07CF51E4-6384-4885-AE17-881C1ACA31DE}" type="parTrans" cxnId="{8DCCE2B6-68E5-476A-BF24-1338D1973854}">
      <dgm:prSet/>
      <dgm:spPr/>
      <dgm:t>
        <a:bodyPr/>
        <a:lstStyle/>
        <a:p>
          <a:endParaRPr lang="cs-CZ" dirty="0"/>
        </a:p>
      </dgm:t>
    </dgm:pt>
    <dgm:pt modelId="{B204F365-97FD-470E-98EB-43B311593DBA}" type="sibTrans" cxnId="{8DCCE2B6-68E5-476A-BF24-1338D1973854}">
      <dgm:prSet/>
      <dgm:spPr/>
      <dgm:t>
        <a:bodyPr/>
        <a:lstStyle/>
        <a:p>
          <a:endParaRPr lang="cs-CZ"/>
        </a:p>
      </dgm:t>
    </dgm:pt>
    <dgm:pt modelId="{E54A218A-1589-4476-93CF-E6CA827C9784}">
      <dgm:prSet phldrT="[Text]"/>
      <dgm:spPr/>
      <dgm:t>
        <a:bodyPr/>
        <a:lstStyle/>
        <a:p>
          <a:r>
            <a:rPr lang="cs-CZ" dirty="0" smtClean="0"/>
            <a:t>Mechanik zemědělských strojů </a:t>
          </a:r>
          <a:endParaRPr lang="cs-CZ" dirty="0"/>
        </a:p>
      </dgm:t>
    </dgm:pt>
    <dgm:pt modelId="{BBC39EEF-B911-48A8-9299-F04F0413A009}" type="parTrans" cxnId="{C71D7D5A-D0F1-4C5C-A8B9-EA4F002389CE}">
      <dgm:prSet/>
      <dgm:spPr/>
      <dgm:t>
        <a:bodyPr/>
        <a:lstStyle/>
        <a:p>
          <a:endParaRPr lang="cs-CZ" dirty="0"/>
        </a:p>
      </dgm:t>
    </dgm:pt>
    <dgm:pt modelId="{F15CAFC6-1552-4725-A972-A69E62D04DF7}" type="sibTrans" cxnId="{C71D7D5A-D0F1-4C5C-A8B9-EA4F002389CE}">
      <dgm:prSet/>
      <dgm:spPr/>
      <dgm:t>
        <a:bodyPr/>
        <a:lstStyle/>
        <a:p>
          <a:endParaRPr lang="cs-CZ"/>
        </a:p>
      </dgm:t>
    </dgm:pt>
    <dgm:pt modelId="{5E181779-2BD7-408B-95C0-BE464C6ECF6E}">
      <dgm:prSet/>
      <dgm:spPr/>
      <dgm:t>
        <a:bodyPr/>
        <a:lstStyle/>
        <a:p>
          <a:r>
            <a:rPr lang="cs-CZ" dirty="0" smtClean="0"/>
            <a:t>Elektromechanik </a:t>
          </a:r>
          <a:endParaRPr lang="cs-CZ" dirty="0"/>
        </a:p>
      </dgm:t>
    </dgm:pt>
    <dgm:pt modelId="{EA8B7149-0646-4E46-B483-53EC3D52C538}" type="parTrans" cxnId="{0D01F3A1-21D5-44BC-BDFB-E2E24D4568BC}">
      <dgm:prSet/>
      <dgm:spPr/>
      <dgm:t>
        <a:bodyPr/>
        <a:lstStyle/>
        <a:p>
          <a:endParaRPr lang="cs-CZ" dirty="0"/>
        </a:p>
      </dgm:t>
    </dgm:pt>
    <dgm:pt modelId="{19EB7EB3-0FF4-4495-A9E8-8EDC8D44349F}" type="sibTrans" cxnId="{0D01F3A1-21D5-44BC-BDFB-E2E24D4568BC}">
      <dgm:prSet/>
      <dgm:spPr/>
      <dgm:t>
        <a:bodyPr/>
        <a:lstStyle/>
        <a:p>
          <a:endParaRPr lang="cs-CZ"/>
        </a:p>
      </dgm:t>
    </dgm:pt>
    <dgm:pt modelId="{FD29686D-701A-4C40-A532-BE65689A565C}" type="pres">
      <dgm:prSet presAssocID="{D143BC27-7061-4FBD-95D1-8A8FF462342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C891EAF-30DD-4D66-A136-21C99A19E09B}" type="pres">
      <dgm:prSet presAssocID="{64EF5A36-6893-427B-B88F-F1B3F6752542}" presName="root1" presStyleCnt="0"/>
      <dgm:spPr/>
    </dgm:pt>
    <dgm:pt modelId="{7D8DAB2E-D111-4C62-A048-67D7923D6F37}" type="pres">
      <dgm:prSet presAssocID="{64EF5A36-6893-427B-B88F-F1B3F675254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D6C7614-01C8-4685-A475-5C3E5D0B4E79}" type="pres">
      <dgm:prSet presAssocID="{64EF5A36-6893-427B-B88F-F1B3F6752542}" presName="level2hierChild" presStyleCnt="0"/>
      <dgm:spPr/>
    </dgm:pt>
    <dgm:pt modelId="{AE8379E0-E300-4D0E-94F3-6DAE7F93701B}" type="pres">
      <dgm:prSet presAssocID="{07CF51E4-6384-4885-AE17-881C1ACA31DE}" presName="conn2-1" presStyleLbl="parChTrans1D2" presStyleIdx="0" presStyleCnt="3"/>
      <dgm:spPr/>
      <dgm:t>
        <a:bodyPr/>
        <a:lstStyle/>
        <a:p>
          <a:endParaRPr lang="cs-CZ"/>
        </a:p>
      </dgm:t>
    </dgm:pt>
    <dgm:pt modelId="{132229C3-6839-4D08-B688-C359FEB2ED17}" type="pres">
      <dgm:prSet presAssocID="{07CF51E4-6384-4885-AE17-881C1ACA31DE}" presName="connTx" presStyleLbl="parChTrans1D2" presStyleIdx="0" presStyleCnt="3"/>
      <dgm:spPr/>
      <dgm:t>
        <a:bodyPr/>
        <a:lstStyle/>
        <a:p>
          <a:endParaRPr lang="cs-CZ"/>
        </a:p>
      </dgm:t>
    </dgm:pt>
    <dgm:pt modelId="{CB139BAC-A7BE-438D-AB0A-D875C3DD8083}" type="pres">
      <dgm:prSet presAssocID="{4D30BE50-EA5B-4519-9FB8-AEDDD2AEED6E}" presName="root2" presStyleCnt="0"/>
      <dgm:spPr/>
    </dgm:pt>
    <dgm:pt modelId="{00743D14-739F-4AE9-81F3-B36BBF5CCE5D}" type="pres">
      <dgm:prSet presAssocID="{4D30BE50-EA5B-4519-9FB8-AEDDD2AEED6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227828A-A635-4182-A32C-80D3678DA767}" type="pres">
      <dgm:prSet presAssocID="{4D30BE50-EA5B-4519-9FB8-AEDDD2AEED6E}" presName="level3hierChild" presStyleCnt="0"/>
      <dgm:spPr/>
    </dgm:pt>
    <dgm:pt modelId="{AF9154F7-2281-407A-A21B-3401268C7281}" type="pres">
      <dgm:prSet presAssocID="{BBC39EEF-B911-48A8-9299-F04F0413A009}" presName="conn2-1" presStyleLbl="parChTrans1D2" presStyleIdx="1" presStyleCnt="3"/>
      <dgm:spPr/>
      <dgm:t>
        <a:bodyPr/>
        <a:lstStyle/>
        <a:p>
          <a:endParaRPr lang="cs-CZ"/>
        </a:p>
      </dgm:t>
    </dgm:pt>
    <dgm:pt modelId="{FAEE7091-5857-4B88-9BD7-302CB39231C0}" type="pres">
      <dgm:prSet presAssocID="{BBC39EEF-B911-48A8-9299-F04F0413A009}" presName="connTx" presStyleLbl="parChTrans1D2" presStyleIdx="1" presStyleCnt="3"/>
      <dgm:spPr/>
      <dgm:t>
        <a:bodyPr/>
        <a:lstStyle/>
        <a:p>
          <a:endParaRPr lang="cs-CZ"/>
        </a:p>
      </dgm:t>
    </dgm:pt>
    <dgm:pt modelId="{DE6453F0-91A6-404C-8E5F-C9A90EE87CF8}" type="pres">
      <dgm:prSet presAssocID="{E54A218A-1589-4476-93CF-E6CA827C9784}" presName="root2" presStyleCnt="0"/>
      <dgm:spPr/>
    </dgm:pt>
    <dgm:pt modelId="{BDDD3F3B-82A1-42A8-9492-386FC23B5B84}" type="pres">
      <dgm:prSet presAssocID="{E54A218A-1589-4476-93CF-E6CA827C9784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0F51537-88A2-4517-BFA6-CA5F44A1CB76}" type="pres">
      <dgm:prSet presAssocID="{E54A218A-1589-4476-93CF-E6CA827C9784}" presName="level3hierChild" presStyleCnt="0"/>
      <dgm:spPr/>
    </dgm:pt>
    <dgm:pt modelId="{B3058D14-C4D5-4DA7-80F5-4496D424ED17}" type="pres">
      <dgm:prSet presAssocID="{EA8B7149-0646-4E46-B483-53EC3D52C538}" presName="conn2-1" presStyleLbl="parChTrans1D2" presStyleIdx="2" presStyleCnt="3"/>
      <dgm:spPr/>
      <dgm:t>
        <a:bodyPr/>
        <a:lstStyle/>
        <a:p>
          <a:endParaRPr lang="cs-CZ"/>
        </a:p>
      </dgm:t>
    </dgm:pt>
    <dgm:pt modelId="{CD342364-1E87-4C56-BFC3-90AB2C80C098}" type="pres">
      <dgm:prSet presAssocID="{EA8B7149-0646-4E46-B483-53EC3D52C538}" presName="connTx" presStyleLbl="parChTrans1D2" presStyleIdx="2" presStyleCnt="3"/>
      <dgm:spPr/>
      <dgm:t>
        <a:bodyPr/>
        <a:lstStyle/>
        <a:p>
          <a:endParaRPr lang="cs-CZ"/>
        </a:p>
      </dgm:t>
    </dgm:pt>
    <dgm:pt modelId="{6F97D66A-5660-4EF1-9667-7913C98A6060}" type="pres">
      <dgm:prSet presAssocID="{5E181779-2BD7-408B-95C0-BE464C6ECF6E}" presName="root2" presStyleCnt="0"/>
      <dgm:spPr/>
    </dgm:pt>
    <dgm:pt modelId="{B7E30F97-D908-43D8-8F04-10AB27BDC07F}" type="pres">
      <dgm:prSet presAssocID="{5E181779-2BD7-408B-95C0-BE464C6ECF6E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AC9FE23-9E31-4961-86F8-F65531BE376E}" type="pres">
      <dgm:prSet presAssocID="{5E181779-2BD7-408B-95C0-BE464C6ECF6E}" presName="level3hierChild" presStyleCnt="0"/>
      <dgm:spPr/>
    </dgm:pt>
  </dgm:ptLst>
  <dgm:cxnLst>
    <dgm:cxn modelId="{116D766C-67B9-4D92-8FC9-95AF8EF052EA}" type="presOf" srcId="{4D30BE50-EA5B-4519-9FB8-AEDDD2AEED6E}" destId="{00743D14-739F-4AE9-81F3-B36BBF5CCE5D}" srcOrd="0" destOrd="0" presId="urn:microsoft.com/office/officeart/2005/8/layout/hierarchy2"/>
    <dgm:cxn modelId="{77A8A68B-2A49-40DC-A769-5915A4071C8C}" type="presOf" srcId="{EA8B7149-0646-4E46-B483-53EC3D52C538}" destId="{B3058D14-C4D5-4DA7-80F5-4496D424ED17}" srcOrd="0" destOrd="0" presId="urn:microsoft.com/office/officeart/2005/8/layout/hierarchy2"/>
    <dgm:cxn modelId="{9EB5999F-EC74-4449-A0C2-C66D15670DE1}" srcId="{D143BC27-7061-4FBD-95D1-8A8FF462342F}" destId="{64EF5A36-6893-427B-B88F-F1B3F6752542}" srcOrd="0" destOrd="0" parTransId="{A3EA3644-B429-429A-A63A-31A0D083CFDB}" sibTransId="{4CC22E5C-0E40-467E-909A-2DA2EAE6FDE5}"/>
    <dgm:cxn modelId="{0D01F3A1-21D5-44BC-BDFB-E2E24D4568BC}" srcId="{64EF5A36-6893-427B-B88F-F1B3F6752542}" destId="{5E181779-2BD7-408B-95C0-BE464C6ECF6E}" srcOrd="2" destOrd="0" parTransId="{EA8B7149-0646-4E46-B483-53EC3D52C538}" sibTransId="{19EB7EB3-0FF4-4495-A9E8-8EDC8D44349F}"/>
    <dgm:cxn modelId="{CD5FBC38-0640-4397-8D81-34B6CC9F3B9C}" type="presOf" srcId="{5E181779-2BD7-408B-95C0-BE464C6ECF6E}" destId="{B7E30F97-D908-43D8-8F04-10AB27BDC07F}" srcOrd="0" destOrd="0" presId="urn:microsoft.com/office/officeart/2005/8/layout/hierarchy2"/>
    <dgm:cxn modelId="{DF9E4EA3-61C7-4F2E-A590-68835374A181}" type="presOf" srcId="{64EF5A36-6893-427B-B88F-F1B3F6752542}" destId="{7D8DAB2E-D111-4C62-A048-67D7923D6F37}" srcOrd="0" destOrd="0" presId="urn:microsoft.com/office/officeart/2005/8/layout/hierarchy2"/>
    <dgm:cxn modelId="{4C7C2CDB-27BA-4B92-909B-4D3DE794AE95}" type="presOf" srcId="{D143BC27-7061-4FBD-95D1-8A8FF462342F}" destId="{FD29686D-701A-4C40-A532-BE65689A565C}" srcOrd="0" destOrd="0" presId="urn:microsoft.com/office/officeart/2005/8/layout/hierarchy2"/>
    <dgm:cxn modelId="{8DCCE2B6-68E5-476A-BF24-1338D1973854}" srcId="{64EF5A36-6893-427B-B88F-F1B3F6752542}" destId="{4D30BE50-EA5B-4519-9FB8-AEDDD2AEED6E}" srcOrd="0" destOrd="0" parTransId="{07CF51E4-6384-4885-AE17-881C1ACA31DE}" sibTransId="{B204F365-97FD-470E-98EB-43B311593DBA}"/>
    <dgm:cxn modelId="{F9B8A63D-1205-41B2-951C-1BBFAB6F9C0F}" type="presOf" srcId="{E54A218A-1589-4476-93CF-E6CA827C9784}" destId="{BDDD3F3B-82A1-42A8-9492-386FC23B5B84}" srcOrd="0" destOrd="0" presId="urn:microsoft.com/office/officeart/2005/8/layout/hierarchy2"/>
    <dgm:cxn modelId="{8B736A20-4BD2-4884-8449-8A4259DAC75C}" type="presOf" srcId="{07CF51E4-6384-4885-AE17-881C1ACA31DE}" destId="{132229C3-6839-4D08-B688-C359FEB2ED17}" srcOrd="1" destOrd="0" presId="urn:microsoft.com/office/officeart/2005/8/layout/hierarchy2"/>
    <dgm:cxn modelId="{63DFBEE1-EC51-46DA-950A-BBD4CBE3E5C8}" type="presOf" srcId="{BBC39EEF-B911-48A8-9299-F04F0413A009}" destId="{FAEE7091-5857-4B88-9BD7-302CB39231C0}" srcOrd="1" destOrd="0" presId="urn:microsoft.com/office/officeart/2005/8/layout/hierarchy2"/>
    <dgm:cxn modelId="{B1BF70DB-902A-4744-BD8D-DDCE6D645601}" type="presOf" srcId="{EA8B7149-0646-4E46-B483-53EC3D52C538}" destId="{CD342364-1E87-4C56-BFC3-90AB2C80C098}" srcOrd="1" destOrd="0" presId="urn:microsoft.com/office/officeart/2005/8/layout/hierarchy2"/>
    <dgm:cxn modelId="{883E810F-9E60-4659-BCA5-954B8237DFC2}" type="presOf" srcId="{BBC39EEF-B911-48A8-9299-F04F0413A009}" destId="{AF9154F7-2281-407A-A21B-3401268C7281}" srcOrd="0" destOrd="0" presId="urn:microsoft.com/office/officeart/2005/8/layout/hierarchy2"/>
    <dgm:cxn modelId="{F9CD9D15-80E7-4845-A0CB-313FA2BB8BD4}" type="presOf" srcId="{07CF51E4-6384-4885-AE17-881C1ACA31DE}" destId="{AE8379E0-E300-4D0E-94F3-6DAE7F93701B}" srcOrd="0" destOrd="0" presId="urn:microsoft.com/office/officeart/2005/8/layout/hierarchy2"/>
    <dgm:cxn modelId="{C71D7D5A-D0F1-4C5C-A8B9-EA4F002389CE}" srcId="{64EF5A36-6893-427B-B88F-F1B3F6752542}" destId="{E54A218A-1589-4476-93CF-E6CA827C9784}" srcOrd="1" destOrd="0" parTransId="{BBC39EEF-B911-48A8-9299-F04F0413A009}" sibTransId="{F15CAFC6-1552-4725-A972-A69E62D04DF7}"/>
    <dgm:cxn modelId="{FB105996-A02A-4534-9AD3-20DB81C0A25A}" type="presParOf" srcId="{FD29686D-701A-4C40-A532-BE65689A565C}" destId="{BC891EAF-30DD-4D66-A136-21C99A19E09B}" srcOrd="0" destOrd="0" presId="urn:microsoft.com/office/officeart/2005/8/layout/hierarchy2"/>
    <dgm:cxn modelId="{5B594B61-AF98-4799-B26D-EDF5177ACE3A}" type="presParOf" srcId="{BC891EAF-30DD-4D66-A136-21C99A19E09B}" destId="{7D8DAB2E-D111-4C62-A048-67D7923D6F37}" srcOrd="0" destOrd="0" presId="urn:microsoft.com/office/officeart/2005/8/layout/hierarchy2"/>
    <dgm:cxn modelId="{E53AE344-E67C-4C87-B17C-6B5C55EA3FA7}" type="presParOf" srcId="{BC891EAF-30DD-4D66-A136-21C99A19E09B}" destId="{4D6C7614-01C8-4685-A475-5C3E5D0B4E79}" srcOrd="1" destOrd="0" presId="urn:microsoft.com/office/officeart/2005/8/layout/hierarchy2"/>
    <dgm:cxn modelId="{2FBD03B8-1509-4BB4-8D60-707F36E12F87}" type="presParOf" srcId="{4D6C7614-01C8-4685-A475-5C3E5D0B4E79}" destId="{AE8379E0-E300-4D0E-94F3-6DAE7F93701B}" srcOrd="0" destOrd="0" presId="urn:microsoft.com/office/officeart/2005/8/layout/hierarchy2"/>
    <dgm:cxn modelId="{421A94B6-1057-42A9-A458-F7032FE8D2CE}" type="presParOf" srcId="{AE8379E0-E300-4D0E-94F3-6DAE7F93701B}" destId="{132229C3-6839-4D08-B688-C359FEB2ED17}" srcOrd="0" destOrd="0" presId="urn:microsoft.com/office/officeart/2005/8/layout/hierarchy2"/>
    <dgm:cxn modelId="{91FE7B30-70FC-4691-82F5-7F0203729C35}" type="presParOf" srcId="{4D6C7614-01C8-4685-A475-5C3E5D0B4E79}" destId="{CB139BAC-A7BE-438D-AB0A-D875C3DD8083}" srcOrd="1" destOrd="0" presId="urn:microsoft.com/office/officeart/2005/8/layout/hierarchy2"/>
    <dgm:cxn modelId="{965DB20E-8C3F-4A38-A0F1-D30CF2A9DE68}" type="presParOf" srcId="{CB139BAC-A7BE-438D-AB0A-D875C3DD8083}" destId="{00743D14-739F-4AE9-81F3-B36BBF5CCE5D}" srcOrd="0" destOrd="0" presId="urn:microsoft.com/office/officeart/2005/8/layout/hierarchy2"/>
    <dgm:cxn modelId="{8B617190-2D9C-4A8E-BBE7-6BEB0BEF3524}" type="presParOf" srcId="{CB139BAC-A7BE-438D-AB0A-D875C3DD8083}" destId="{2227828A-A635-4182-A32C-80D3678DA767}" srcOrd="1" destOrd="0" presId="urn:microsoft.com/office/officeart/2005/8/layout/hierarchy2"/>
    <dgm:cxn modelId="{AAA870DF-0025-4FF3-9676-863D9A9D38AF}" type="presParOf" srcId="{4D6C7614-01C8-4685-A475-5C3E5D0B4E79}" destId="{AF9154F7-2281-407A-A21B-3401268C7281}" srcOrd="2" destOrd="0" presId="urn:microsoft.com/office/officeart/2005/8/layout/hierarchy2"/>
    <dgm:cxn modelId="{CB0FB890-D879-48FB-A27C-72016B8A9EB6}" type="presParOf" srcId="{AF9154F7-2281-407A-A21B-3401268C7281}" destId="{FAEE7091-5857-4B88-9BD7-302CB39231C0}" srcOrd="0" destOrd="0" presId="urn:microsoft.com/office/officeart/2005/8/layout/hierarchy2"/>
    <dgm:cxn modelId="{D159C137-A056-41F1-9BFA-219DBAAF6A43}" type="presParOf" srcId="{4D6C7614-01C8-4685-A475-5C3E5D0B4E79}" destId="{DE6453F0-91A6-404C-8E5F-C9A90EE87CF8}" srcOrd="3" destOrd="0" presId="urn:microsoft.com/office/officeart/2005/8/layout/hierarchy2"/>
    <dgm:cxn modelId="{F1DF767D-BD05-48BD-9E06-32D4965D9E6D}" type="presParOf" srcId="{DE6453F0-91A6-404C-8E5F-C9A90EE87CF8}" destId="{BDDD3F3B-82A1-42A8-9492-386FC23B5B84}" srcOrd="0" destOrd="0" presId="urn:microsoft.com/office/officeart/2005/8/layout/hierarchy2"/>
    <dgm:cxn modelId="{0B305E2D-A853-4E53-B0D2-DFA393CC09A6}" type="presParOf" srcId="{DE6453F0-91A6-404C-8E5F-C9A90EE87CF8}" destId="{40F51537-88A2-4517-BFA6-CA5F44A1CB76}" srcOrd="1" destOrd="0" presId="urn:microsoft.com/office/officeart/2005/8/layout/hierarchy2"/>
    <dgm:cxn modelId="{42B1CFE7-828F-4CD7-ADD8-DDE8B8FF18EB}" type="presParOf" srcId="{4D6C7614-01C8-4685-A475-5C3E5D0B4E79}" destId="{B3058D14-C4D5-4DA7-80F5-4496D424ED17}" srcOrd="4" destOrd="0" presId="urn:microsoft.com/office/officeart/2005/8/layout/hierarchy2"/>
    <dgm:cxn modelId="{C113CB15-A4A7-4375-8617-B0A7B9CE142B}" type="presParOf" srcId="{B3058D14-C4D5-4DA7-80F5-4496D424ED17}" destId="{CD342364-1E87-4C56-BFC3-90AB2C80C098}" srcOrd="0" destOrd="0" presId="urn:microsoft.com/office/officeart/2005/8/layout/hierarchy2"/>
    <dgm:cxn modelId="{3F3D1F8B-1966-43B0-BF3D-0AD0CF76A873}" type="presParOf" srcId="{4D6C7614-01C8-4685-A475-5C3E5D0B4E79}" destId="{6F97D66A-5660-4EF1-9667-7913C98A6060}" srcOrd="5" destOrd="0" presId="urn:microsoft.com/office/officeart/2005/8/layout/hierarchy2"/>
    <dgm:cxn modelId="{44F8E59F-3176-4224-B069-FCB7383EE8BF}" type="presParOf" srcId="{6F97D66A-5660-4EF1-9667-7913C98A6060}" destId="{B7E30F97-D908-43D8-8F04-10AB27BDC07F}" srcOrd="0" destOrd="0" presId="urn:microsoft.com/office/officeart/2005/8/layout/hierarchy2"/>
    <dgm:cxn modelId="{04CF4401-612C-4A64-8918-FC0E5E8A62D8}" type="presParOf" srcId="{6F97D66A-5660-4EF1-9667-7913C98A6060}" destId="{6AC9FE23-9E31-4961-86F8-F65531BE376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DD57E5-6751-4395-9572-042E8339C91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4ED537E-9789-43AF-A3B8-A13E1136C80C}">
      <dgm:prSet phldrT="[Text]"/>
      <dgm:spPr/>
      <dgm:t>
        <a:bodyPr/>
        <a:lstStyle/>
        <a:p>
          <a:r>
            <a:rPr lang="cs-CZ" b="1" dirty="0" smtClean="0"/>
            <a:t>Fakultní nemocnice Olomouc </a:t>
          </a:r>
          <a:endParaRPr lang="cs-CZ" b="1" dirty="0"/>
        </a:p>
      </dgm:t>
    </dgm:pt>
    <dgm:pt modelId="{C36D59F3-4BE3-4B71-A999-1BB992EE411B}" type="parTrans" cxnId="{BD7FAEC1-5EE3-49B1-A8FD-FDEADC598468}">
      <dgm:prSet/>
      <dgm:spPr/>
      <dgm:t>
        <a:bodyPr/>
        <a:lstStyle/>
        <a:p>
          <a:endParaRPr lang="cs-CZ"/>
        </a:p>
      </dgm:t>
    </dgm:pt>
    <dgm:pt modelId="{5ED3F5F3-347C-47C8-A032-3FB1511CC6F3}" type="sibTrans" cxnId="{BD7FAEC1-5EE3-49B1-A8FD-FDEADC598468}">
      <dgm:prSet/>
      <dgm:spPr/>
      <dgm:t>
        <a:bodyPr/>
        <a:lstStyle/>
        <a:p>
          <a:endParaRPr lang="cs-CZ"/>
        </a:p>
      </dgm:t>
    </dgm:pt>
    <dgm:pt modelId="{E042A8D7-AFC0-4619-818A-8513547A9696}">
      <dgm:prSet phldrT="[Text]"/>
      <dgm:spPr/>
      <dgm:t>
        <a:bodyPr/>
        <a:lstStyle/>
        <a:p>
          <a:r>
            <a:rPr lang="cs-CZ" dirty="0" smtClean="0"/>
            <a:t>Lékař </a:t>
          </a:r>
          <a:endParaRPr lang="cs-CZ" dirty="0"/>
        </a:p>
      </dgm:t>
    </dgm:pt>
    <dgm:pt modelId="{DDBE6532-B501-4CE1-BD64-D332B9C5373B}" type="parTrans" cxnId="{01BC9DD5-B8BA-4FDB-93B5-A61C45B6D2EC}">
      <dgm:prSet/>
      <dgm:spPr/>
      <dgm:t>
        <a:bodyPr/>
        <a:lstStyle/>
        <a:p>
          <a:endParaRPr lang="cs-CZ" dirty="0"/>
        </a:p>
      </dgm:t>
    </dgm:pt>
    <dgm:pt modelId="{A3D3CE37-9A7E-4591-9C69-C2F6378653CA}" type="sibTrans" cxnId="{01BC9DD5-B8BA-4FDB-93B5-A61C45B6D2EC}">
      <dgm:prSet/>
      <dgm:spPr/>
      <dgm:t>
        <a:bodyPr/>
        <a:lstStyle/>
        <a:p>
          <a:endParaRPr lang="cs-CZ"/>
        </a:p>
      </dgm:t>
    </dgm:pt>
    <dgm:pt modelId="{E9CE61CC-C6E5-46BC-A54A-5E54C31FB78B}" type="pres">
      <dgm:prSet presAssocID="{59DD57E5-6751-4395-9572-042E8339C91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3AC11A9-0A4C-4A69-82C6-83D307929715}" type="pres">
      <dgm:prSet presAssocID="{E4ED537E-9789-43AF-A3B8-A13E1136C80C}" presName="root1" presStyleCnt="0"/>
      <dgm:spPr/>
    </dgm:pt>
    <dgm:pt modelId="{CCD1EDDF-21EF-48E0-BAB5-7BC0C3683B5F}" type="pres">
      <dgm:prSet presAssocID="{E4ED537E-9789-43AF-A3B8-A13E1136C80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24E8F7E-E300-4978-B509-CD88894009DE}" type="pres">
      <dgm:prSet presAssocID="{E4ED537E-9789-43AF-A3B8-A13E1136C80C}" presName="level2hierChild" presStyleCnt="0"/>
      <dgm:spPr/>
    </dgm:pt>
    <dgm:pt modelId="{B5EF751F-E855-49AC-AA9A-C8972C2F115A}" type="pres">
      <dgm:prSet presAssocID="{DDBE6532-B501-4CE1-BD64-D332B9C5373B}" presName="conn2-1" presStyleLbl="parChTrans1D2" presStyleIdx="0" presStyleCnt="1"/>
      <dgm:spPr/>
      <dgm:t>
        <a:bodyPr/>
        <a:lstStyle/>
        <a:p>
          <a:endParaRPr lang="cs-CZ"/>
        </a:p>
      </dgm:t>
    </dgm:pt>
    <dgm:pt modelId="{FF3EDC77-FAE0-471C-804B-B9B7249A5BF3}" type="pres">
      <dgm:prSet presAssocID="{DDBE6532-B501-4CE1-BD64-D332B9C5373B}" presName="connTx" presStyleLbl="parChTrans1D2" presStyleIdx="0" presStyleCnt="1"/>
      <dgm:spPr/>
      <dgm:t>
        <a:bodyPr/>
        <a:lstStyle/>
        <a:p>
          <a:endParaRPr lang="cs-CZ"/>
        </a:p>
      </dgm:t>
    </dgm:pt>
    <dgm:pt modelId="{CCEFFC2F-A579-4660-B7B9-1FB7F722E682}" type="pres">
      <dgm:prSet presAssocID="{E042A8D7-AFC0-4619-818A-8513547A9696}" presName="root2" presStyleCnt="0"/>
      <dgm:spPr/>
    </dgm:pt>
    <dgm:pt modelId="{8DC7A81E-6A8B-49B1-AA18-4CF57C164A4E}" type="pres">
      <dgm:prSet presAssocID="{E042A8D7-AFC0-4619-818A-8513547A9696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9A60202-7BA7-467A-A254-019D0B25AC26}" type="pres">
      <dgm:prSet presAssocID="{E042A8D7-AFC0-4619-818A-8513547A9696}" presName="level3hierChild" presStyleCnt="0"/>
      <dgm:spPr/>
    </dgm:pt>
  </dgm:ptLst>
  <dgm:cxnLst>
    <dgm:cxn modelId="{01BC9DD5-B8BA-4FDB-93B5-A61C45B6D2EC}" srcId="{E4ED537E-9789-43AF-A3B8-A13E1136C80C}" destId="{E042A8D7-AFC0-4619-818A-8513547A9696}" srcOrd="0" destOrd="0" parTransId="{DDBE6532-B501-4CE1-BD64-D332B9C5373B}" sibTransId="{A3D3CE37-9A7E-4591-9C69-C2F6378653CA}"/>
    <dgm:cxn modelId="{C51FD74A-C7D2-45D4-9E91-AEFA153BB7C7}" type="presOf" srcId="{E042A8D7-AFC0-4619-818A-8513547A9696}" destId="{8DC7A81E-6A8B-49B1-AA18-4CF57C164A4E}" srcOrd="0" destOrd="0" presId="urn:microsoft.com/office/officeart/2005/8/layout/hierarchy2"/>
    <dgm:cxn modelId="{A93A51DD-8672-40AF-B61A-57C21F471A5D}" type="presOf" srcId="{E4ED537E-9789-43AF-A3B8-A13E1136C80C}" destId="{CCD1EDDF-21EF-48E0-BAB5-7BC0C3683B5F}" srcOrd="0" destOrd="0" presId="urn:microsoft.com/office/officeart/2005/8/layout/hierarchy2"/>
    <dgm:cxn modelId="{569AF270-9C8F-4986-BF0F-55850733683D}" type="presOf" srcId="{DDBE6532-B501-4CE1-BD64-D332B9C5373B}" destId="{B5EF751F-E855-49AC-AA9A-C8972C2F115A}" srcOrd="0" destOrd="0" presId="urn:microsoft.com/office/officeart/2005/8/layout/hierarchy2"/>
    <dgm:cxn modelId="{BD7FAEC1-5EE3-49B1-A8FD-FDEADC598468}" srcId="{59DD57E5-6751-4395-9572-042E8339C916}" destId="{E4ED537E-9789-43AF-A3B8-A13E1136C80C}" srcOrd="0" destOrd="0" parTransId="{C36D59F3-4BE3-4B71-A999-1BB992EE411B}" sibTransId="{5ED3F5F3-347C-47C8-A032-3FB1511CC6F3}"/>
    <dgm:cxn modelId="{37DA9B12-7023-4F67-9148-7CFA7C124085}" type="presOf" srcId="{59DD57E5-6751-4395-9572-042E8339C916}" destId="{E9CE61CC-C6E5-46BC-A54A-5E54C31FB78B}" srcOrd="0" destOrd="0" presId="urn:microsoft.com/office/officeart/2005/8/layout/hierarchy2"/>
    <dgm:cxn modelId="{BB27EA10-25AE-452A-A854-A87596FD17C1}" type="presOf" srcId="{DDBE6532-B501-4CE1-BD64-D332B9C5373B}" destId="{FF3EDC77-FAE0-471C-804B-B9B7249A5BF3}" srcOrd="1" destOrd="0" presId="urn:microsoft.com/office/officeart/2005/8/layout/hierarchy2"/>
    <dgm:cxn modelId="{E3D24E40-2E1B-40BD-B416-2E961E3CDCE2}" type="presParOf" srcId="{E9CE61CC-C6E5-46BC-A54A-5E54C31FB78B}" destId="{93AC11A9-0A4C-4A69-82C6-83D307929715}" srcOrd="0" destOrd="0" presId="urn:microsoft.com/office/officeart/2005/8/layout/hierarchy2"/>
    <dgm:cxn modelId="{372F7529-9D94-42CC-950C-AA308F5A5F8E}" type="presParOf" srcId="{93AC11A9-0A4C-4A69-82C6-83D307929715}" destId="{CCD1EDDF-21EF-48E0-BAB5-7BC0C3683B5F}" srcOrd="0" destOrd="0" presId="urn:microsoft.com/office/officeart/2005/8/layout/hierarchy2"/>
    <dgm:cxn modelId="{4F23BD03-4179-47F4-A7CE-8D338AC344B1}" type="presParOf" srcId="{93AC11A9-0A4C-4A69-82C6-83D307929715}" destId="{E24E8F7E-E300-4978-B509-CD88894009DE}" srcOrd="1" destOrd="0" presId="urn:microsoft.com/office/officeart/2005/8/layout/hierarchy2"/>
    <dgm:cxn modelId="{CC8B1A48-33A1-4B47-A2E9-DC91C0534BC3}" type="presParOf" srcId="{E24E8F7E-E300-4978-B509-CD88894009DE}" destId="{B5EF751F-E855-49AC-AA9A-C8972C2F115A}" srcOrd="0" destOrd="0" presId="urn:microsoft.com/office/officeart/2005/8/layout/hierarchy2"/>
    <dgm:cxn modelId="{5B83A377-B0C2-40BC-BAC8-D98EF9BB13A5}" type="presParOf" srcId="{B5EF751F-E855-49AC-AA9A-C8972C2F115A}" destId="{FF3EDC77-FAE0-471C-804B-B9B7249A5BF3}" srcOrd="0" destOrd="0" presId="urn:microsoft.com/office/officeart/2005/8/layout/hierarchy2"/>
    <dgm:cxn modelId="{91D6DEDF-3D2B-4771-850E-4723042BB7EE}" type="presParOf" srcId="{E24E8F7E-E300-4978-B509-CD88894009DE}" destId="{CCEFFC2F-A579-4660-B7B9-1FB7F722E682}" srcOrd="1" destOrd="0" presId="urn:microsoft.com/office/officeart/2005/8/layout/hierarchy2"/>
    <dgm:cxn modelId="{5C4FE7C4-6EE2-4675-8AF1-DE2676768362}" type="presParOf" srcId="{CCEFFC2F-A579-4660-B7B9-1FB7F722E682}" destId="{8DC7A81E-6A8B-49B1-AA18-4CF57C164A4E}" srcOrd="0" destOrd="0" presId="urn:microsoft.com/office/officeart/2005/8/layout/hierarchy2"/>
    <dgm:cxn modelId="{746A9508-113D-46EA-9E0A-C516A7804803}" type="presParOf" srcId="{CCEFFC2F-A579-4660-B7B9-1FB7F722E682}" destId="{B9A60202-7BA7-467A-A254-019D0B25AC2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87DF42B-625F-49F8-9556-B7E5B78F317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5774725-C677-4A50-A6EA-C7992874B36C}">
      <dgm:prSet phldrT="[Text]"/>
      <dgm:spPr/>
      <dgm:t>
        <a:bodyPr/>
        <a:lstStyle/>
        <a:p>
          <a:r>
            <a:rPr lang="cs-CZ" b="1" dirty="0" smtClean="0"/>
            <a:t>Hanácké železárny a pérovny, a.s. </a:t>
          </a:r>
          <a:endParaRPr lang="cs-CZ" b="1" dirty="0"/>
        </a:p>
      </dgm:t>
    </dgm:pt>
    <dgm:pt modelId="{4F936017-1231-4558-82E0-1B3F25099154}" type="parTrans" cxnId="{F0126193-89BB-474B-B4F5-F0E4ECEF99C0}">
      <dgm:prSet/>
      <dgm:spPr/>
      <dgm:t>
        <a:bodyPr/>
        <a:lstStyle/>
        <a:p>
          <a:endParaRPr lang="cs-CZ"/>
        </a:p>
      </dgm:t>
    </dgm:pt>
    <dgm:pt modelId="{FDDF3756-E76F-4DE5-A826-F9E8BA88ABFA}" type="sibTrans" cxnId="{F0126193-89BB-474B-B4F5-F0E4ECEF99C0}">
      <dgm:prSet/>
      <dgm:spPr/>
      <dgm:t>
        <a:bodyPr/>
        <a:lstStyle/>
        <a:p>
          <a:endParaRPr lang="cs-CZ"/>
        </a:p>
      </dgm:t>
    </dgm:pt>
    <dgm:pt modelId="{5BFF6F3B-21C6-4A66-AFAF-3BBE4AC7281D}">
      <dgm:prSet phldrT="[Text]"/>
      <dgm:spPr/>
      <dgm:t>
        <a:bodyPr/>
        <a:lstStyle/>
        <a:p>
          <a:r>
            <a:rPr lang="cs-CZ" dirty="0" smtClean="0"/>
            <a:t>Výrobní operátor </a:t>
          </a:r>
          <a:endParaRPr lang="cs-CZ" dirty="0"/>
        </a:p>
      </dgm:t>
    </dgm:pt>
    <dgm:pt modelId="{17683E11-2803-44E8-B364-88269366C482}" type="parTrans" cxnId="{DDEC09E7-9F78-4CBB-BDB9-2137FEE1F236}">
      <dgm:prSet/>
      <dgm:spPr/>
      <dgm:t>
        <a:bodyPr/>
        <a:lstStyle/>
        <a:p>
          <a:endParaRPr lang="cs-CZ" dirty="0"/>
        </a:p>
      </dgm:t>
    </dgm:pt>
    <dgm:pt modelId="{205A6E65-AB4B-4D13-B077-8D7FE9F377E1}" type="sibTrans" cxnId="{DDEC09E7-9F78-4CBB-BDB9-2137FEE1F236}">
      <dgm:prSet/>
      <dgm:spPr/>
      <dgm:t>
        <a:bodyPr/>
        <a:lstStyle/>
        <a:p>
          <a:endParaRPr lang="cs-CZ"/>
        </a:p>
      </dgm:t>
    </dgm:pt>
    <dgm:pt modelId="{ACC0F71E-A67A-4CEA-ADA3-DBAA793F31DB}" type="pres">
      <dgm:prSet presAssocID="{D87DF42B-625F-49F8-9556-B7E5B78F317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EF3F008-BC43-4E1A-940E-3B0EBFF43C7D}" type="pres">
      <dgm:prSet presAssocID="{35774725-C677-4A50-A6EA-C7992874B36C}" presName="root1" presStyleCnt="0"/>
      <dgm:spPr/>
    </dgm:pt>
    <dgm:pt modelId="{B83C0EFB-444D-4521-9AA7-104FE8E5FCEC}" type="pres">
      <dgm:prSet presAssocID="{35774725-C677-4A50-A6EA-C7992874B36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4A9E875-A60D-4842-A547-E8931BE33FF7}" type="pres">
      <dgm:prSet presAssocID="{35774725-C677-4A50-A6EA-C7992874B36C}" presName="level2hierChild" presStyleCnt="0"/>
      <dgm:spPr/>
    </dgm:pt>
    <dgm:pt modelId="{6BB646F2-8A7E-4E00-BCB2-06868E42845B}" type="pres">
      <dgm:prSet presAssocID="{17683E11-2803-44E8-B364-88269366C482}" presName="conn2-1" presStyleLbl="parChTrans1D2" presStyleIdx="0" presStyleCnt="1"/>
      <dgm:spPr/>
      <dgm:t>
        <a:bodyPr/>
        <a:lstStyle/>
        <a:p>
          <a:endParaRPr lang="cs-CZ"/>
        </a:p>
      </dgm:t>
    </dgm:pt>
    <dgm:pt modelId="{A875167A-9F05-457E-8B46-0A7DFEAAADBB}" type="pres">
      <dgm:prSet presAssocID="{17683E11-2803-44E8-B364-88269366C482}" presName="connTx" presStyleLbl="parChTrans1D2" presStyleIdx="0" presStyleCnt="1"/>
      <dgm:spPr/>
      <dgm:t>
        <a:bodyPr/>
        <a:lstStyle/>
        <a:p>
          <a:endParaRPr lang="cs-CZ"/>
        </a:p>
      </dgm:t>
    </dgm:pt>
    <dgm:pt modelId="{42D37BC1-EFA7-4E65-B230-6A58ED6EEFE6}" type="pres">
      <dgm:prSet presAssocID="{5BFF6F3B-21C6-4A66-AFAF-3BBE4AC7281D}" presName="root2" presStyleCnt="0"/>
      <dgm:spPr/>
    </dgm:pt>
    <dgm:pt modelId="{66FFEF71-4454-4EF8-99B7-BB43EBB26780}" type="pres">
      <dgm:prSet presAssocID="{5BFF6F3B-21C6-4A66-AFAF-3BBE4AC7281D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119C1FD-AF5C-4556-89B8-16DFF300F21A}" type="pres">
      <dgm:prSet presAssocID="{5BFF6F3B-21C6-4A66-AFAF-3BBE4AC7281D}" presName="level3hierChild" presStyleCnt="0"/>
      <dgm:spPr/>
    </dgm:pt>
  </dgm:ptLst>
  <dgm:cxnLst>
    <dgm:cxn modelId="{616C019B-56CC-4CC5-937B-760FD244C2CF}" type="presOf" srcId="{17683E11-2803-44E8-B364-88269366C482}" destId="{A875167A-9F05-457E-8B46-0A7DFEAAADBB}" srcOrd="1" destOrd="0" presId="urn:microsoft.com/office/officeart/2005/8/layout/hierarchy2"/>
    <dgm:cxn modelId="{92236C1C-AA31-490C-A342-E058CFE25F15}" type="presOf" srcId="{D87DF42B-625F-49F8-9556-B7E5B78F3178}" destId="{ACC0F71E-A67A-4CEA-ADA3-DBAA793F31DB}" srcOrd="0" destOrd="0" presId="urn:microsoft.com/office/officeart/2005/8/layout/hierarchy2"/>
    <dgm:cxn modelId="{1FB894E1-BC7C-4CB0-B4D3-740FD5FE485B}" type="presOf" srcId="{17683E11-2803-44E8-B364-88269366C482}" destId="{6BB646F2-8A7E-4E00-BCB2-06868E42845B}" srcOrd="0" destOrd="0" presId="urn:microsoft.com/office/officeart/2005/8/layout/hierarchy2"/>
    <dgm:cxn modelId="{DDEC09E7-9F78-4CBB-BDB9-2137FEE1F236}" srcId="{35774725-C677-4A50-A6EA-C7992874B36C}" destId="{5BFF6F3B-21C6-4A66-AFAF-3BBE4AC7281D}" srcOrd="0" destOrd="0" parTransId="{17683E11-2803-44E8-B364-88269366C482}" sibTransId="{205A6E65-AB4B-4D13-B077-8D7FE9F377E1}"/>
    <dgm:cxn modelId="{4602EBA9-142A-4B74-A794-836DA9C63B9E}" type="presOf" srcId="{5BFF6F3B-21C6-4A66-AFAF-3BBE4AC7281D}" destId="{66FFEF71-4454-4EF8-99B7-BB43EBB26780}" srcOrd="0" destOrd="0" presId="urn:microsoft.com/office/officeart/2005/8/layout/hierarchy2"/>
    <dgm:cxn modelId="{F0126193-89BB-474B-B4F5-F0E4ECEF99C0}" srcId="{D87DF42B-625F-49F8-9556-B7E5B78F3178}" destId="{35774725-C677-4A50-A6EA-C7992874B36C}" srcOrd="0" destOrd="0" parTransId="{4F936017-1231-4558-82E0-1B3F25099154}" sibTransId="{FDDF3756-E76F-4DE5-A826-F9E8BA88ABFA}"/>
    <dgm:cxn modelId="{2BBD2A2A-1178-4D48-9C38-D951C9E2E554}" type="presOf" srcId="{35774725-C677-4A50-A6EA-C7992874B36C}" destId="{B83C0EFB-444D-4521-9AA7-104FE8E5FCEC}" srcOrd="0" destOrd="0" presId="urn:microsoft.com/office/officeart/2005/8/layout/hierarchy2"/>
    <dgm:cxn modelId="{41012258-82A7-4145-BE61-745E9EA1659C}" type="presParOf" srcId="{ACC0F71E-A67A-4CEA-ADA3-DBAA793F31DB}" destId="{0EF3F008-BC43-4E1A-940E-3B0EBFF43C7D}" srcOrd="0" destOrd="0" presId="urn:microsoft.com/office/officeart/2005/8/layout/hierarchy2"/>
    <dgm:cxn modelId="{64F43445-40D8-4CD7-90B2-041812557854}" type="presParOf" srcId="{0EF3F008-BC43-4E1A-940E-3B0EBFF43C7D}" destId="{B83C0EFB-444D-4521-9AA7-104FE8E5FCEC}" srcOrd="0" destOrd="0" presId="urn:microsoft.com/office/officeart/2005/8/layout/hierarchy2"/>
    <dgm:cxn modelId="{5AE64F2A-6586-4B50-A9B0-2C010BF36D88}" type="presParOf" srcId="{0EF3F008-BC43-4E1A-940E-3B0EBFF43C7D}" destId="{64A9E875-A60D-4842-A547-E8931BE33FF7}" srcOrd="1" destOrd="0" presId="urn:microsoft.com/office/officeart/2005/8/layout/hierarchy2"/>
    <dgm:cxn modelId="{7C848E6C-9516-41E6-8E19-3167FFFE9993}" type="presParOf" srcId="{64A9E875-A60D-4842-A547-E8931BE33FF7}" destId="{6BB646F2-8A7E-4E00-BCB2-06868E42845B}" srcOrd="0" destOrd="0" presId="urn:microsoft.com/office/officeart/2005/8/layout/hierarchy2"/>
    <dgm:cxn modelId="{76277AA0-1DB7-4210-B456-269140C08DC9}" type="presParOf" srcId="{6BB646F2-8A7E-4E00-BCB2-06868E42845B}" destId="{A875167A-9F05-457E-8B46-0A7DFEAAADBB}" srcOrd="0" destOrd="0" presId="urn:microsoft.com/office/officeart/2005/8/layout/hierarchy2"/>
    <dgm:cxn modelId="{469AA406-024D-4169-BCCE-8EE03C0CBAA7}" type="presParOf" srcId="{64A9E875-A60D-4842-A547-E8931BE33FF7}" destId="{42D37BC1-EFA7-4E65-B230-6A58ED6EEFE6}" srcOrd="1" destOrd="0" presId="urn:microsoft.com/office/officeart/2005/8/layout/hierarchy2"/>
    <dgm:cxn modelId="{BC8194BA-74CA-45E3-B4A7-F7BE2B9ED690}" type="presParOf" srcId="{42D37BC1-EFA7-4E65-B230-6A58ED6EEFE6}" destId="{66FFEF71-4454-4EF8-99B7-BB43EBB26780}" srcOrd="0" destOrd="0" presId="urn:microsoft.com/office/officeart/2005/8/layout/hierarchy2"/>
    <dgm:cxn modelId="{2D0FEB5A-9C43-4474-BD4D-09816689FC40}" type="presParOf" srcId="{42D37BC1-EFA7-4E65-B230-6A58ED6EEFE6}" destId="{0119C1FD-AF5C-4556-89B8-16DFF300F21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930BA85-7F92-4392-9CDE-89F3713ED5F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E4B3904-09BB-4945-9B2D-B84DF6C736B2}">
      <dgm:prSet phldrT="[Text]"/>
      <dgm:spPr/>
      <dgm:t>
        <a:bodyPr/>
        <a:lstStyle/>
        <a:p>
          <a:r>
            <a:rPr lang="cs-CZ" b="1" dirty="0" smtClean="0"/>
            <a:t>HELLA AUTOTECHNIK NOVA, s.r.o. </a:t>
          </a:r>
          <a:endParaRPr lang="cs-CZ" b="1" dirty="0"/>
        </a:p>
      </dgm:t>
    </dgm:pt>
    <dgm:pt modelId="{218FAF05-10C5-4550-BC17-0433E8507AAA}" type="parTrans" cxnId="{40C86B46-1A2D-4683-B172-1FC83B138AC1}">
      <dgm:prSet/>
      <dgm:spPr/>
      <dgm:t>
        <a:bodyPr/>
        <a:lstStyle/>
        <a:p>
          <a:endParaRPr lang="cs-CZ"/>
        </a:p>
      </dgm:t>
    </dgm:pt>
    <dgm:pt modelId="{EC501B23-297C-4430-96A9-3C16F8129B92}" type="sibTrans" cxnId="{40C86B46-1A2D-4683-B172-1FC83B138AC1}">
      <dgm:prSet/>
      <dgm:spPr/>
      <dgm:t>
        <a:bodyPr/>
        <a:lstStyle/>
        <a:p>
          <a:endParaRPr lang="cs-CZ"/>
        </a:p>
      </dgm:t>
    </dgm:pt>
    <dgm:pt modelId="{53413FA6-5495-48BF-959D-9D44F1DFC8A3}">
      <dgm:prSet phldrT="[Text]"/>
      <dgm:spPr/>
      <dgm:t>
        <a:bodyPr/>
        <a:lstStyle/>
        <a:p>
          <a:r>
            <a:rPr lang="cs-CZ" dirty="0" smtClean="0"/>
            <a:t>Provozní inženýr </a:t>
          </a:r>
          <a:endParaRPr lang="cs-CZ" dirty="0"/>
        </a:p>
      </dgm:t>
    </dgm:pt>
    <dgm:pt modelId="{58291B18-B418-4469-8E68-C2306CD79E1B}" type="parTrans" cxnId="{ED1E107D-E3F6-4190-9AA4-B6334F8B8BBF}">
      <dgm:prSet/>
      <dgm:spPr/>
      <dgm:t>
        <a:bodyPr/>
        <a:lstStyle/>
        <a:p>
          <a:endParaRPr lang="cs-CZ" dirty="0"/>
        </a:p>
      </dgm:t>
    </dgm:pt>
    <dgm:pt modelId="{B11AAF0E-C508-4BC8-AC20-EB16527E5752}" type="sibTrans" cxnId="{ED1E107D-E3F6-4190-9AA4-B6334F8B8BBF}">
      <dgm:prSet/>
      <dgm:spPr/>
      <dgm:t>
        <a:bodyPr/>
        <a:lstStyle/>
        <a:p>
          <a:endParaRPr lang="cs-CZ"/>
        </a:p>
      </dgm:t>
    </dgm:pt>
    <dgm:pt modelId="{DB9D5EBA-D94C-49F6-8009-B84B1CC69563}">
      <dgm:prSet phldrT="[Text]"/>
      <dgm:spPr/>
      <dgm:t>
        <a:bodyPr/>
        <a:lstStyle/>
        <a:p>
          <a:r>
            <a:rPr lang="cs-CZ" dirty="0" smtClean="0"/>
            <a:t>Projektový inženýr </a:t>
          </a:r>
          <a:endParaRPr lang="cs-CZ" dirty="0"/>
        </a:p>
      </dgm:t>
    </dgm:pt>
    <dgm:pt modelId="{F8CD1E30-242F-4213-A946-6848AD139B8A}" type="parTrans" cxnId="{1F177CC5-3305-43FC-BDF5-C59F989B3565}">
      <dgm:prSet/>
      <dgm:spPr/>
      <dgm:t>
        <a:bodyPr/>
        <a:lstStyle/>
        <a:p>
          <a:endParaRPr lang="cs-CZ" dirty="0"/>
        </a:p>
      </dgm:t>
    </dgm:pt>
    <dgm:pt modelId="{C85CF1D0-25BE-42F3-95B7-D3FF5FFAC952}" type="sibTrans" cxnId="{1F177CC5-3305-43FC-BDF5-C59F989B3565}">
      <dgm:prSet/>
      <dgm:spPr/>
      <dgm:t>
        <a:bodyPr/>
        <a:lstStyle/>
        <a:p>
          <a:endParaRPr lang="cs-CZ"/>
        </a:p>
      </dgm:t>
    </dgm:pt>
    <dgm:pt modelId="{3CBF4097-55CF-46E3-8593-FC91288CFC34}">
      <dgm:prSet/>
      <dgm:spPr/>
      <dgm:t>
        <a:bodyPr/>
        <a:lstStyle/>
        <a:p>
          <a:r>
            <a:rPr lang="cs-CZ" dirty="0" smtClean="0"/>
            <a:t>Seřizovač </a:t>
          </a:r>
          <a:endParaRPr lang="cs-CZ" dirty="0"/>
        </a:p>
      </dgm:t>
    </dgm:pt>
    <dgm:pt modelId="{9A94ACD6-F3C8-4968-B82B-D028B9FB29DB}" type="parTrans" cxnId="{9DEEFD77-55ED-4BE6-BC86-50728B285419}">
      <dgm:prSet/>
      <dgm:spPr/>
      <dgm:t>
        <a:bodyPr/>
        <a:lstStyle/>
        <a:p>
          <a:endParaRPr lang="cs-CZ" dirty="0"/>
        </a:p>
      </dgm:t>
    </dgm:pt>
    <dgm:pt modelId="{FD961F70-C2B7-496E-AED2-62A0973C26B8}" type="sibTrans" cxnId="{9DEEFD77-55ED-4BE6-BC86-50728B285419}">
      <dgm:prSet/>
      <dgm:spPr/>
      <dgm:t>
        <a:bodyPr/>
        <a:lstStyle/>
        <a:p>
          <a:endParaRPr lang="cs-CZ"/>
        </a:p>
      </dgm:t>
    </dgm:pt>
    <dgm:pt modelId="{A5C1D250-88AC-44D6-A881-FD85B87511AC}">
      <dgm:prSet/>
      <dgm:spPr/>
      <dgm:t>
        <a:bodyPr/>
        <a:lstStyle/>
        <a:p>
          <a:r>
            <a:rPr lang="cs-CZ" dirty="0" smtClean="0"/>
            <a:t>Operátor </a:t>
          </a:r>
          <a:endParaRPr lang="cs-CZ" dirty="0"/>
        </a:p>
      </dgm:t>
    </dgm:pt>
    <dgm:pt modelId="{3F8F59A9-5D0D-4510-AA98-B0C079EB04BC}" type="parTrans" cxnId="{DA8FF11D-0E5E-40A9-93F3-466541032DB3}">
      <dgm:prSet/>
      <dgm:spPr/>
      <dgm:t>
        <a:bodyPr/>
        <a:lstStyle/>
        <a:p>
          <a:endParaRPr lang="cs-CZ" dirty="0"/>
        </a:p>
      </dgm:t>
    </dgm:pt>
    <dgm:pt modelId="{59F60230-5A7D-4ED3-A97D-B6AF2448A3B8}" type="sibTrans" cxnId="{DA8FF11D-0E5E-40A9-93F3-466541032DB3}">
      <dgm:prSet/>
      <dgm:spPr/>
      <dgm:t>
        <a:bodyPr/>
        <a:lstStyle/>
        <a:p>
          <a:endParaRPr lang="cs-CZ"/>
        </a:p>
      </dgm:t>
    </dgm:pt>
    <dgm:pt modelId="{34076DE7-8294-4BD5-844B-3B433B3A3267}" type="pres">
      <dgm:prSet presAssocID="{A930BA85-7F92-4392-9CDE-89F3713ED5F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D677D92-7B15-47C4-9DF5-B9F2764E8EC7}" type="pres">
      <dgm:prSet presAssocID="{9E4B3904-09BB-4945-9B2D-B84DF6C736B2}" presName="root1" presStyleCnt="0"/>
      <dgm:spPr/>
    </dgm:pt>
    <dgm:pt modelId="{2FF239BA-4207-46D7-AA3D-E8313CCFD97E}" type="pres">
      <dgm:prSet presAssocID="{9E4B3904-09BB-4945-9B2D-B84DF6C736B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76BD988-569F-4330-B441-2EDD856533D7}" type="pres">
      <dgm:prSet presAssocID="{9E4B3904-09BB-4945-9B2D-B84DF6C736B2}" presName="level2hierChild" presStyleCnt="0"/>
      <dgm:spPr/>
    </dgm:pt>
    <dgm:pt modelId="{A1312555-B76B-4EDE-B611-05E704F620AF}" type="pres">
      <dgm:prSet presAssocID="{58291B18-B418-4469-8E68-C2306CD79E1B}" presName="conn2-1" presStyleLbl="parChTrans1D2" presStyleIdx="0" presStyleCnt="4"/>
      <dgm:spPr/>
      <dgm:t>
        <a:bodyPr/>
        <a:lstStyle/>
        <a:p>
          <a:endParaRPr lang="cs-CZ"/>
        </a:p>
      </dgm:t>
    </dgm:pt>
    <dgm:pt modelId="{5DE85A72-32F6-4D73-B772-89FB834FE13E}" type="pres">
      <dgm:prSet presAssocID="{58291B18-B418-4469-8E68-C2306CD79E1B}" presName="connTx" presStyleLbl="parChTrans1D2" presStyleIdx="0" presStyleCnt="4"/>
      <dgm:spPr/>
      <dgm:t>
        <a:bodyPr/>
        <a:lstStyle/>
        <a:p>
          <a:endParaRPr lang="cs-CZ"/>
        </a:p>
      </dgm:t>
    </dgm:pt>
    <dgm:pt modelId="{5233DE84-E19C-4725-8D76-9608D7F91912}" type="pres">
      <dgm:prSet presAssocID="{53413FA6-5495-48BF-959D-9D44F1DFC8A3}" presName="root2" presStyleCnt="0"/>
      <dgm:spPr/>
    </dgm:pt>
    <dgm:pt modelId="{905EB7CE-034C-4C56-9C3A-8F289CC575C8}" type="pres">
      <dgm:prSet presAssocID="{53413FA6-5495-48BF-959D-9D44F1DFC8A3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85A1D9C-B6DB-4B9D-AD96-E38192406479}" type="pres">
      <dgm:prSet presAssocID="{53413FA6-5495-48BF-959D-9D44F1DFC8A3}" presName="level3hierChild" presStyleCnt="0"/>
      <dgm:spPr/>
    </dgm:pt>
    <dgm:pt modelId="{B69E1CFD-3FD6-4B8E-812E-DCCB88AAF0E5}" type="pres">
      <dgm:prSet presAssocID="{F8CD1E30-242F-4213-A946-6848AD139B8A}" presName="conn2-1" presStyleLbl="parChTrans1D2" presStyleIdx="1" presStyleCnt="4"/>
      <dgm:spPr/>
      <dgm:t>
        <a:bodyPr/>
        <a:lstStyle/>
        <a:p>
          <a:endParaRPr lang="cs-CZ"/>
        </a:p>
      </dgm:t>
    </dgm:pt>
    <dgm:pt modelId="{A1CC358D-F832-499D-BE60-D94E33F838B0}" type="pres">
      <dgm:prSet presAssocID="{F8CD1E30-242F-4213-A946-6848AD139B8A}" presName="connTx" presStyleLbl="parChTrans1D2" presStyleIdx="1" presStyleCnt="4"/>
      <dgm:spPr/>
      <dgm:t>
        <a:bodyPr/>
        <a:lstStyle/>
        <a:p>
          <a:endParaRPr lang="cs-CZ"/>
        </a:p>
      </dgm:t>
    </dgm:pt>
    <dgm:pt modelId="{E2E50813-F10D-40C8-A672-939A3FB7B453}" type="pres">
      <dgm:prSet presAssocID="{DB9D5EBA-D94C-49F6-8009-B84B1CC69563}" presName="root2" presStyleCnt="0"/>
      <dgm:spPr/>
    </dgm:pt>
    <dgm:pt modelId="{92957826-1BC4-4994-861D-8EAAEED40EFF}" type="pres">
      <dgm:prSet presAssocID="{DB9D5EBA-D94C-49F6-8009-B84B1CC69563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394134D-927B-43E0-B5B8-7BA8F1B97254}" type="pres">
      <dgm:prSet presAssocID="{DB9D5EBA-D94C-49F6-8009-B84B1CC69563}" presName="level3hierChild" presStyleCnt="0"/>
      <dgm:spPr/>
    </dgm:pt>
    <dgm:pt modelId="{A04C6656-222E-44BE-9502-E97027035B57}" type="pres">
      <dgm:prSet presAssocID="{9A94ACD6-F3C8-4968-B82B-D028B9FB29DB}" presName="conn2-1" presStyleLbl="parChTrans1D2" presStyleIdx="2" presStyleCnt="4"/>
      <dgm:spPr/>
      <dgm:t>
        <a:bodyPr/>
        <a:lstStyle/>
        <a:p>
          <a:endParaRPr lang="cs-CZ"/>
        </a:p>
      </dgm:t>
    </dgm:pt>
    <dgm:pt modelId="{71B89DD2-53A4-4552-9EE7-3F08608DA47D}" type="pres">
      <dgm:prSet presAssocID="{9A94ACD6-F3C8-4968-B82B-D028B9FB29DB}" presName="connTx" presStyleLbl="parChTrans1D2" presStyleIdx="2" presStyleCnt="4"/>
      <dgm:spPr/>
      <dgm:t>
        <a:bodyPr/>
        <a:lstStyle/>
        <a:p>
          <a:endParaRPr lang="cs-CZ"/>
        </a:p>
      </dgm:t>
    </dgm:pt>
    <dgm:pt modelId="{9D62B93B-1D71-4DB7-A2D2-64AB33C51EE0}" type="pres">
      <dgm:prSet presAssocID="{3CBF4097-55CF-46E3-8593-FC91288CFC34}" presName="root2" presStyleCnt="0"/>
      <dgm:spPr/>
    </dgm:pt>
    <dgm:pt modelId="{52D6DEAA-A183-437A-B9A2-C261FC300DA1}" type="pres">
      <dgm:prSet presAssocID="{3CBF4097-55CF-46E3-8593-FC91288CFC34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EF44F28-4E75-4F61-8925-09276BC3DEB9}" type="pres">
      <dgm:prSet presAssocID="{3CBF4097-55CF-46E3-8593-FC91288CFC34}" presName="level3hierChild" presStyleCnt="0"/>
      <dgm:spPr/>
    </dgm:pt>
    <dgm:pt modelId="{D5DF81DC-2B46-4CD2-8BAE-AA92998ECC3E}" type="pres">
      <dgm:prSet presAssocID="{3F8F59A9-5D0D-4510-AA98-B0C079EB04BC}" presName="conn2-1" presStyleLbl="parChTrans1D2" presStyleIdx="3" presStyleCnt="4"/>
      <dgm:spPr/>
      <dgm:t>
        <a:bodyPr/>
        <a:lstStyle/>
        <a:p>
          <a:endParaRPr lang="cs-CZ"/>
        </a:p>
      </dgm:t>
    </dgm:pt>
    <dgm:pt modelId="{DE6DF1FA-56F4-4869-9EC7-A81B3016F3CE}" type="pres">
      <dgm:prSet presAssocID="{3F8F59A9-5D0D-4510-AA98-B0C079EB04BC}" presName="connTx" presStyleLbl="parChTrans1D2" presStyleIdx="3" presStyleCnt="4"/>
      <dgm:spPr/>
      <dgm:t>
        <a:bodyPr/>
        <a:lstStyle/>
        <a:p>
          <a:endParaRPr lang="cs-CZ"/>
        </a:p>
      </dgm:t>
    </dgm:pt>
    <dgm:pt modelId="{84AA7AEA-4441-4D73-96EA-82957EA32096}" type="pres">
      <dgm:prSet presAssocID="{A5C1D250-88AC-44D6-A881-FD85B87511AC}" presName="root2" presStyleCnt="0"/>
      <dgm:spPr/>
    </dgm:pt>
    <dgm:pt modelId="{4C70EED4-8212-49BA-8690-42DB29C49B76}" type="pres">
      <dgm:prSet presAssocID="{A5C1D250-88AC-44D6-A881-FD85B87511AC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B4A6E79-1ECB-41E3-A022-6B1FE5C3FAC1}" type="pres">
      <dgm:prSet presAssocID="{A5C1D250-88AC-44D6-A881-FD85B87511AC}" presName="level3hierChild" presStyleCnt="0"/>
      <dgm:spPr/>
    </dgm:pt>
  </dgm:ptLst>
  <dgm:cxnLst>
    <dgm:cxn modelId="{69FA2179-F9BC-4D67-ADEF-2C9F570D4D71}" type="presOf" srcId="{A930BA85-7F92-4392-9CDE-89F3713ED5F2}" destId="{34076DE7-8294-4BD5-844B-3B433B3A3267}" srcOrd="0" destOrd="0" presId="urn:microsoft.com/office/officeart/2005/8/layout/hierarchy2"/>
    <dgm:cxn modelId="{6B3F0D9B-1462-4600-9B1D-ACE25027CB08}" type="presOf" srcId="{F8CD1E30-242F-4213-A946-6848AD139B8A}" destId="{B69E1CFD-3FD6-4B8E-812E-DCCB88AAF0E5}" srcOrd="0" destOrd="0" presId="urn:microsoft.com/office/officeart/2005/8/layout/hierarchy2"/>
    <dgm:cxn modelId="{FA7DE77B-C676-4FDF-AF49-1FF3879254A8}" type="presOf" srcId="{9A94ACD6-F3C8-4968-B82B-D028B9FB29DB}" destId="{A04C6656-222E-44BE-9502-E97027035B57}" srcOrd="0" destOrd="0" presId="urn:microsoft.com/office/officeart/2005/8/layout/hierarchy2"/>
    <dgm:cxn modelId="{1F177CC5-3305-43FC-BDF5-C59F989B3565}" srcId="{9E4B3904-09BB-4945-9B2D-B84DF6C736B2}" destId="{DB9D5EBA-D94C-49F6-8009-B84B1CC69563}" srcOrd="1" destOrd="0" parTransId="{F8CD1E30-242F-4213-A946-6848AD139B8A}" sibTransId="{C85CF1D0-25BE-42F3-95B7-D3FF5FFAC952}"/>
    <dgm:cxn modelId="{9930E44D-2DB2-4050-B69A-548E4629BE3E}" type="presOf" srcId="{58291B18-B418-4469-8E68-C2306CD79E1B}" destId="{5DE85A72-32F6-4D73-B772-89FB834FE13E}" srcOrd="1" destOrd="0" presId="urn:microsoft.com/office/officeart/2005/8/layout/hierarchy2"/>
    <dgm:cxn modelId="{9DEEFD77-55ED-4BE6-BC86-50728B285419}" srcId="{9E4B3904-09BB-4945-9B2D-B84DF6C736B2}" destId="{3CBF4097-55CF-46E3-8593-FC91288CFC34}" srcOrd="2" destOrd="0" parTransId="{9A94ACD6-F3C8-4968-B82B-D028B9FB29DB}" sibTransId="{FD961F70-C2B7-496E-AED2-62A0973C26B8}"/>
    <dgm:cxn modelId="{F6473F9C-CE15-429B-922C-071FDF6C75CF}" type="presOf" srcId="{53413FA6-5495-48BF-959D-9D44F1DFC8A3}" destId="{905EB7CE-034C-4C56-9C3A-8F289CC575C8}" srcOrd="0" destOrd="0" presId="urn:microsoft.com/office/officeart/2005/8/layout/hierarchy2"/>
    <dgm:cxn modelId="{ED1E107D-E3F6-4190-9AA4-B6334F8B8BBF}" srcId="{9E4B3904-09BB-4945-9B2D-B84DF6C736B2}" destId="{53413FA6-5495-48BF-959D-9D44F1DFC8A3}" srcOrd="0" destOrd="0" parTransId="{58291B18-B418-4469-8E68-C2306CD79E1B}" sibTransId="{B11AAF0E-C508-4BC8-AC20-EB16527E5752}"/>
    <dgm:cxn modelId="{BBB5466F-C4DC-4A66-BBD3-3C1194F6560C}" type="presOf" srcId="{9E4B3904-09BB-4945-9B2D-B84DF6C736B2}" destId="{2FF239BA-4207-46D7-AA3D-E8313CCFD97E}" srcOrd="0" destOrd="0" presId="urn:microsoft.com/office/officeart/2005/8/layout/hierarchy2"/>
    <dgm:cxn modelId="{D5F839AD-4518-49E0-9B34-04122F2FB2C9}" type="presOf" srcId="{3F8F59A9-5D0D-4510-AA98-B0C079EB04BC}" destId="{DE6DF1FA-56F4-4869-9EC7-A81B3016F3CE}" srcOrd="1" destOrd="0" presId="urn:microsoft.com/office/officeart/2005/8/layout/hierarchy2"/>
    <dgm:cxn modelId="{26A8E690-62E2-4BAB-9C1F-14AE7075CA4F}" type="presOf" srcId="{9A94ACD6-F3C8-4968-B82B-D028B9FB29DB}" destId="{71B89DD2-53A4-4552-9EE7-3F08608DA47D}" srcOrd="1" destOrd="0" presId="urn:microsoft.com/office/officeart/2005/8/layout/hierarchy2"/>
    <dgm:cxn modelId="{DA8FF11D-0E5E-40A9-93F3-466541032DB3}" srcId="{9E4B3904-09BB-4945-9B2D-B84DF6C736B2}" destId="{A5C1D250-88AC-44D6-A881-FD85B87511AC}" srcOrd="3" destOrd="0" parTransId="{3F8F59A9-5D0D-4510-AA98-B0C079EB04BC}" sibTransId="{59F60230-5A7D-4ED3-A97D-B6AF2448A3B8}"/>
    <dgm:cxn modelId="{45F59643-B3AF-4D0B-9AD2-6EB0BB82E3D8}" type="presOf" srcId="{58291B18-B418-4469-8E68-C2306CD79E1B}" destId="{A1312555-B76B-4EDE-B611-05E704F620AF}" srcOrd="0" destOrd="0" presId="urn:microsoft.com/office/officeart/2005/8/layout/hierarchy2"/>
    <dgm:cxn modelId="{40C86B46-1A2D-4683-B172-1FC83B138AC1}" srcId="{A930BA85-7F92-4392-9CDE-89F3713ED5F2}" destId="{9E4B3904-09BB-4945-9B2D-B84DF6C736B2}" srcOrd="0" destOrd="0" parTransId="{218FAF05-10C5-4550-BC17-0433E8507AAA}" sibTransId="{EC501B23-297C-4430-96A9-3C16F8129B92}"/>
    <dgm:cxn modelId="{0CA484CA-31B4-411D-A781-BA29AB5F49F1}" type="presOf" srcId="{A5C1D250-88AC-44D6-A881-FD85B87511AC}" destId="{4C70EED4-8212-49BA-8690-42DB29C49B76}" srcOrd="0" destOrd="0" presId="urn:microsoft.com/office/officeart/2005/8/layout/hierarchy2"/>
    <dgm:cxn modelId="{64CD8EA1-E38A-4CF2-B1A5-FDF0AF1CBEF5}" type="presOf" srcId="{3CBF4097-55CF-46E3-8593-FC91288CFC34}" destId="{52D6DEAA-A183-437A-B9A2-C261FC300DA1}" srcOrd="0" destOrd="0" presId="urn:microsoft.com/office/officeart/2005/8/layout/hierarchy2"/>
    <dgm:cxn modelId="{9968C35C-554C-4D16-A189-33D93AA2B7A8}" type="presOf" srcId="{3F8F59A9-5D0D-4510-AA98-B0C079EB04BC}" destId="{D5DF81DC-2B46-4CD2-8BAE-AA92998ECC3E}" srcOrd="0" destOrd="0" presId="urn:microsoft.com/office/officeart/2005/8/layout/hierarchy2"/>
    <dgm:cxn modelId="{16F344F8-8F0D-48AD-8A1E-0950283B37D3}" type="presOf" srcId="{F8CD1E30-242F-4213-A946-6848AD139B8A}" destId="{A1CC358D-F832-499D-BE60-D94E33F838B0}" srcOrd="1" destOrd="0" presId="urn:microsoft.com/office/officeart/2005/8/layout/hierarchy2"/>
    <dgm:cxn modelId="{5BAFA8AD-DE9F-468A-9E22-43F6EEFE574B}" type="presOf" srcId="{DB9D5EBA-D94C-49F6-8009-B84B1CC69563}" destId="{92957826-1BC4-4994-861D-8EAAEED40EFF}" srcOrd="0" destOrd="0" presId="urn:microsoft.com/office/officeart/2005/8/layout/hierarchy2"/>
    <dgm:cxn modelId="{ECD5EFF7-9CC0-4703-961D-15650E21CE12}" type="presParOf" srcId="{34076DE7-8294-4BD5-844B-3B433B3A3267}" destId="{1D677D92-7B15-47C4-9DF5-B9F2764E8EC7}" srcOrd="0" destOrd="0" presId="urn:microsoft.com/office/officeart/2005/8/layout/hierarchy2"/>
    <dgm:cxn modelId="{5E1533CB-968B-466B-9BEF-CA678C4976CC}" type="presParOf" srcId="{1D677D92-7B15-47C4-9DF5-B9F2764E8EC7}" destId="{2FF239BA-4207-46D7-AA3D-E8313CCFD97E}" srcOrd="0" destOrd="0" presId="urn:microsoft.com/office/officeart/2005/8/layout/hierarchy2"/>
    <dgm:cxn modelId="{F5185AD6-168B-4609-B3D0-A3DD1138CD80}" type="presParOf" srcId="{1D677D92-7B15-47C4-9DF5-B9F2764E8EC7}" destId="{176BD988-569F-4330-B441-2EDD856533D7}" srcOrd="1" destOrd="0" presId="urn:microsoft.com/office/officeart/2005/8/layout/hierarchy2"/>
    <dgm:cxn modelId="{31AEECC1-86BE-4C2E-8D9C-60BF0FA01CC4}" type="presParOf" srcId="{176BD988-569F-4330-B441-2EDD856533D7}" destId="{A1312555-B76B-4EDE-B611-05E704F620AF}" srcOrd="0" destOrd="0" presId="urn:microsoft.com/office/officeart/2005/8/layout/hierarchy2"/>
    <dgm:cxn modelId="{008B315D-AC9A-4BE9-A1F3-A938764DEC27}" type="presParOf" srcId="{A1312555-B76B-4EDE-B611-05E704F620AF}" destId="{5DE85A72-32F6-4D73-B772-89FB834FE13E}" srcOrd="0" destOrd="0" presId="urn:microsoft.com/office/officeart/2005/8/layout/hierarchy2"/>
    <dgm:cxn modelId="{CA1A5BCA-852F-4B2F-BB39-49CEC0C97656}" type="presParOf" srcId="{176BD988-569F-4330-B441-2EDD856533D7}" destId="{5233DE84-E19C-4725-8D76-9608D7F91912}" srcOrd="1" destOrd="0" presId="urn:microsoft.com/office/officeart/2005/8/layout/hierarchy2"/>
    <dgm:cxn modelId="{506FFF3D-8D72-474F-BE80-552227A165F6}" type="presParOf" srcId="{5233DE84-E19C-4725-8D76-9608D7F91912}" destId="{905EB7CE-034C-4C56-9C3A-8F289CC575C8}" srcOrd="0" destOrd="0" presId="urn:microsoft.com/office/officeart/2005/8/layout/hierarchy2"/>
    <dgm:cxn modelId="{74ACBB12-8586-47AD-AAAF-D1FE85F6E5FA}" type="presParOf" srcId="{5233DE84-E19C-4725-8D76-9608D7F91912}" destId="{B85A1D9C-B6DB-4B9D-AD96-E38192406479}" srcOrd="1" destOrd="0" presId="urn:microsoft.com/office/officeart/2005/8/layout/hierarchy2"/>
    <dgm:cxn modelId="{065BE5FF-0622-46E2-8B7C-B90343E0202C}" type="presParOf" srcId="{176BD988-569F-4330-B441-2EDD856533D7}" destId="{B69E1CFD-3FD6-4B8E-812E-DCCB88AAF0E5}" srcOrd="2" destOrd="0" presId="urn:microsoft.com/office/officeart/2005/8/layout/hierarchy2"/>
    <dgm:cxn modelId="{B0A1FC43-6A86-41DE-953F-BD24D8302A80}" type="presParOf" srcId="{B69E1CFD-3FD6-4B8E-812E-DCCB88AAF0E5}" destId="{A1CC358D-F832-499D-BE60-D94E33F838B0}" srcOrd="0" destOrd="0" presId="urn:microsoft.com/office/officeart/2005/8/layout/hierarchy2"/>
    <dgm:cxn modelId="{60D3671D-1D7B-4A66-A3CC-EA73E64F3A42}" type="presParOf" srcId="{176BD988-569F-4330-B441-2EDD856533D7}" destId="{E2E50813-F10D-40C8-A672-939A3FB7B453}" srcOrd="3" destOrd="0" presId="urn:microsoft.com/office/officeart/2005/8/layout/hierarchy2"/>
    <dgm:cxn modelId="{04516CC1-FB06-45F7-9FE8-B25B72B693AA}" type="presParOf" srcId="{E2E50813-F10D-40C8-A672-939A3FB7B453}" destId="{92957826-1BC4-4994-861D-8EAAEED40EFF}" srcOrd="0" destOrd="0" presId="urn:microsoft.com/office/officeart/2005/8/layout/hierarchy2"/>
    <dgm:cxn modelId="{BF77425E-2A59-4172-907E-C19D98784219}" type="presParOf" srcId="{E2E50813-F10D-40C8-A672-939A3FB7B453}" destId="{7394134D-927B-43E0-B5B8-7BA8F1B97254}" srcOrd="1" destOrd="0" presId="urn:microsoft.com/office/officeart/2005/8/layout/hierarchy2"/>
    <dgm:cxn modelId="{7FCD6BB0-0A0B-4EBE-A5B4-BA5B21A3FE95}" type="presParOf" srcId="{176BD988-569F-4330-B441-2EDD856533D7}" destId="{A04C6656-222E-44BE-9502-E97027035B57}" srcOrd="4" destOrd="0" presId="urn:microsoft.com/office/officeart/2005/8/layout/hierarchy2"/>
    <dgm:cxn modelId="{C8BC8B68-5A54-4E01-A438-6F23117C62BB}" type="presParOf" srcId="{A04C6656-222E-44BE-9502-E97027035B57}" destId="{71B89DD2-53A4-4552-9EE7-3F08608DA47D}" srcOrd="0" destOrd="0" presId="urn:microsoft.com/office/officeart/2005/8/layout/hierarchy2"/>
    <dgm:cxn modelId="{BFCBCDA3-2A1A-4EA8-BE75-75CC7E343178}" type="presParOf" srcId="{176BD988-569F-4330-B441-2EDD856533D7}" destId="{9D62B93B-1D71-4DB7-A2D2-64AB33C51EE0}" srcOrd="5" destOrd="0" presId="urn:microsoft.com/office/officeart/2005/8/layout/hierarchy2"/>
    <dgm:cxn modelId="{F4372767-F461-47C8-835D-3AEB4D262F8B}" type="presParOf" srcId="{9D62B93B-1D71-4DB7-A2D2-64AB33C51EE0}" destId="{52D6DEAA-A183-437A-B9A2-C261FC300DA1}" srcOrd="0" destOrd="0" presId="urn:microsoft.com/office/officeart/2005/8/layout/hierarchy2"/>
    <dgm:cxn modelId="{BD94060F-A738-4CB4-9A2E-BE87ADB6923F}" type="presParOf" srcId="{9D62B93B-1D71-4DB7-A2D2-64AB33C51EE0}" destId="{DEF44F28-4E75-4F61-8925-09276BC3DEB9}" srcOrd="1" destOrd="0" presId="urn:microsoft.com/office/officeart/2005/8/layout/hierarchy2"/>
    <dgm:cxn modelId="{62F68E0A-1EAE-48D2-A352-128C3B073CBF}" type="presParOf" srcId="{176BD988-569F-4330-B441-2EDD856533D7}" destId="{D5DF81DC-2B46-4CD2-8BAE-AA92998ECC3E}" srcOrd="6" destOrd="0" presId="urn:microsoft.com/office/officeart/2005/8/layout/hierarchy2"/>
    <dgm:cxn modelId="{203FC04F-BD24-4199-8448-05B339FDC14D}" type="presParOf" srcId="{D5DF81DC-2B46-4CD2-8BAE-AA92998ECC3E}" destId="{DE6DF1FA-56F4-4869-9EC7-A81B3016F3CE}" srcOrd="0" destOrd="0" presId="urn:microsoft.com/office/officeart/2005/8/layout/hierarchy2"/>
    <dgm:cxn modelId="{2F8D320B-A323-4BB5-8B66-ADF7857D5BC8}" type="presParOf" srcId="{176BD988-569F-4330-B441-2EDD856533D7}" destId="{84AA7AEA-4441-4D73-96EA-82957EA32096}" srcOrd="7" destOrd="0" presId="urn:microsoft.com/office/officeart/2005/8/layout/hierarchy2"/>
    <dgm:cxn modelId="{DFC08F79-CA36-402C-B14B-06CDC612E8D9}" type="presParOf" srcId="{84AA7AEA-4441-4D73-96EA-82957EA32096}" destId="{4C70EED4-8212-49BA-8690-42DB29C49B76}" srcOrd="0" destOrd="0" presId="urn:microsoft.com/office/officeart/2005/8/layout/hierarchy2"/>
    <dgm:cxn modelId="{F755CB08-1C93-40B6-A75A-D6FF3E0DB94B}" type="presParOf" srcId="{84AA7AEA-4441-4D73-96EA-82957EA32096}" destId="{BB4A6E79-1ECB-41E3-A022-6B1FE5C3FAC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64543FC-3FE1-42ED-9233-7FCDD7B2FF8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46C30C2-9804-43C9-A5AD-10232F979901}">
      <dgm:prSet phldrT="[Text]"/>
      <dgm:spPr/>
      <dgm:t>
        <a:bodyPr/>
        <a:lstStyle/>
        <a:p>
          <a:r>
            <a:rPr lang="cs-CZ" b="1" dirty="0" smtClean="0"/>
            <a:t>Honeywell Aerospace Olomouc, s.r.o.  </a:t>
          </a:r>
          <a:endParaRPr lang="cs-CZ" b="1" dirty="0"/>
        </a:p>
      </dgm:t>
    </dgm:pt>
    <dgm:pt modelId="{B87DBD14-5EE1-4303-AB31-50DF08893B61}" type="parTrans" cxnId="{A1573C8F-0FE1-4362-891C-A0B695995E1D}">
      <dgm:prSet/>
      <dgm:spPr/>
      <dgm:t>
        <a:bodyPr/>
        <a:lstStyle/>
        <a:p>
          <a:endParaRPr lang="cs-CZ"/>
        </a:p>
      </dgm:t>
    </dgm:pt>
    <dgm:pt modelId="{C928A0DD-3C90-4A08-A4AB-92D4F8EDC589}" type="sibTrans" cxnId="{A1573C8F-0FE1-4362-891C-A0B695995E1D}">
      <dgm:prSet/>
      <dgm:spPr/>
      <dgm:t>
        <a:bodyPr/>
        <a:lstStyle/>
        <a:p>
          <a:endParaRPr lang="cs-CZ"/>
        </a:p>
      </dgm:t>
    </dgm:pt>
    <dgm:pt modelId="{8E6C77FE-B416-47C2-9B29-9653784BC237}">
      <dgm:prSet phldrT="[Text]"/>
      <dgm:spPr/>
      <dgm:t>
        <a:bodyPr/>
        <a:lstStyle/>
        <a:p>
          <a:r>
            <a:rPr lang="cs-CZ" dirty="0" smtClean="0"/>
            <a:t>Obráběč kovů </a:t>
          </a:r>
          <a:endParaRPr lang="cs-CZ" dirty="0"/>
        </a:p>
      </dgm:t>
    </dgm:pt>
    <dgm:pt modelId="{D8EB0AB0-65C6-449C-A2B8-CAFE78EA8473}" type="parTrans" cxnId="{E2475ABE-02D3-436A-B781-E2C1B6C15DC6}">
      <dgm:prSet/>
      <dgm:spPr/>
      <dgm:t>
        <a:bodyPr/>
        <a:lstStyle/>
        <a:p>
          <a:endParaRPr lang="cs-CZ" dirty="0"/>
        </a:p>
      </dgm:t>
    </dgm:pt>
    <dgm:pt modelId="{25639458-D05A-4F1E-BBA6-9CB629EF8222}" type="sibTrans" cxnId="{E2475ABE-02D3-436A-B781-E2C1B6C15DC6}">
      <dgm:prSet/>
      <dgm:spPr/>
      <dgm:t>
        <a:bodyPr/>
        <a:lstStyle/>
        <a:p>
          <a:endParaRPr lang="cs-CZ"/>
        </a:p>
      </dgm:t>
    </dgm:pt>
    <dgm:pt modelId="{E43247C5-8668-4837-9FD8-DD601B8CA3A6}">
      <dgm:prSet phldrT="[Text]"/>
      <dgm:spPr/>
      <dgm:t>
        <a:bodyPr/>
        <a:lstStyle/>
        <a:p>
          <a:r>
            <a:rPr lang="cs-CZ" dirty="0" smtClean="0"/>
            <a:t>CNC obráběč kovů </a:t>
          </a:r>
          <a:endParaRPr lang="cs-CZ" dirty="0"/>
        </a:p>
      </dgm:t>
    </dgm:pt>
    <dgm:pt modelId="{ACB92E82-AFD7-46FF-B06E-E555496E5ACB}" type="parTrans" cxnId="{8CE73E59-D382-4ABE-B4ED-5033DB1871A3}">
      <dgm:prSet/>
      <dgm:spPr/>
      <dgm:t>
        <a:bodyPr/>
        <a:lstStyle/>
        <a:p>
          <a:endParaRPr lang="cs-CZ" dirty="0"/>
        </a:p>
      </dgm:t>
    </dgm:pt>
    <dgm:pt modelId="{919E5935-0140-4F1E-A241-5B53E5CBC7CF}" type="sibTrans" cxnId="{8CE73E59-D382-4ABE-B4ED-5033DB1871A3}">
      <dgm:prSet/>
      <dgm:spPr/>
      <dgm:t>
        <a:bodyPr/>
        <a:lstStyle/>
        <a:p>
          <a:endParaRPr lang="cs-CZ"/>
        </a:p>
      </dgm:t>
    </dgm:pt>
    <dgm:pt modelId="{B1746019-63ED-46A2-BCFE-AF6A5945CBB0}">
      <dgm:prSet/>
      <dgm:spPr/>
      <dgm:t>
        <a:bodyPr/>
        <a:lstStyle/>
        <a:p>
          <a:r>
            <a:rPr lang="cs-CZ" dirty="0" smtClean="0"/>
            <a:t>Zámečník </a:t>
          </a:r>
          <a:endParaRPr lang="cs-CZ" dirty="0"/>
        </a:p>
      </dgm:t>
    </dgm:pt>
    <dgm:pt modelId="{771359E8-97F7-4EF6-851E-BB51DC473DFE}" type="parTrans" cxnId="{C7B0A6E9-1D35-47B0-A0B2-B1FEA3B61880}">
      <dgm:prSet/>
      <dgm:spPr/>
      <dgm:t>
        <a:bodyPr/>
        <a:lstStyle/>
        <a:p>
          <a:endParaRPr lang="cs-CZ" dirty="0"/>
        </a:p>
      </dgm:t>
    </dgm:pt>
    <dgm:pt modelId="{BCD28961-F363-43B9-AE4B-67EB101467DF}" type="sibTrans" cxnId="{C7B0A6E9-1D35-47B0-A0B2-B1FEA3B61880}">
      <dgm:prSet/>
      <dgm:spPr/>
      <dgm:t>
        <a:bodyPr/>
        <a:lstStyle/>
        <a:p>
          <a:endParaRPr lang="cs-CZ"/>
        </a:p>
      </dgm:t>
    </dgm:pt>
    <dgm:pt modelId="{0AC53D60-B1B6-49E4-BFFE-EE7127112D2C}">
      <dgm:prSet/>
      <dgm:spPr/>
      <dgm:t>
        <a:bodyPr/>
        <a:lstStyle/>
        <a:p>
          <a:r>
            <a:rPr lang="cs-CZ" dirty="0" smtClean="0"/>
            <a:t>Nástrojař </a:t>
          </a:r>
          <a:endParaRPr lang="cs-CZ" dirty="0"/>
        </a:p>
      </dgm:t>
    </dgm:pt>
    <dgm:pt modelId="{8C9C1EEC-1CF3-4A60-8762-95A86BE202DC}" type="parTrans" cxnId="{34EF20C4-356D-4007-A1AF-A554CB2C1AD4}">
      <dgm:prSet/>
      <dgm:spPr/>
      <dgm:t>
        <a:bodyPr/>
        <a:lstStyle/>
        <a:p>
          <a:endParaRPr lang="cs-CZ" dirty="0"/>
        </a:p>
      </dgm:t>
    </dgm:pt>
    <dgm:pt modelId="{8500EB89-69D8-49D7-AFA1-35BFCEC44C0D}" type="sibTrans" cxnId="{34EF20C4-356D-4007-A1AF-A554CB2C1AD4}">
      <dgm:prSet/>
      <dgm:spPr/>
      <dgm:t>
        <a:bodyPr/>
        <a:lstStyle/>
        <a:p>
          <a:endParaRPr lang="cs-CZ"/>
        </a:p>
      </dgm:t>
    </dgm:pt>
    <dgm:pt modelId="{20EDD192-21E8-42BC-BEE2-101B457C5720}" type="pres">
      <dgm:prSet presAssocID="{E64543FC-3FE1-42ED-9233-7FCDD7B2FF8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10A32EE-70D8-48B7-A0D0-9697BEECC825}" type="pres">
      <dgm:prSet presAssocID="{546C30C2-9804-43C9-A5AD-10232F979901}" presName="root1" presStyleCnt="0"/>
      <dgm:spPr/>
    </dgm:pt>
    <dgm:pt modelId="{783B1CDC-B2DD-4F3E-8E4F-E5EE070B90F1}" type="pres">
      <dgm:prSet presAssocID="{546C30C2-9804-43C9-A5AD-10232F97990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A1E399A-BF0A-4383-B339-098C3DA85B7B}" type="pres">
      <dgm:prSet presAssocID="{546C30C2-9804-43C9-A5AD-10232F979901}" presName="level2hierChild" presStyleCnt="0"/>
      <dgm:spPr/>
    </dgm:pt>
    <dgm:pt modelId="{3CD7A2F9-D191-4819-8B46-AEAEAAE9155D}" type="pres">
      <dgm:prSet presAssocID="{D8EB0AB0-65C6-449C-A2B8-CAFE78EA8473}" presName="conn2-1" presStyleLbl="parChTrans1D2" presStyleIdx="0" presStyleCnt="4"/>
      <dgm:spPr/>
      <dgm:t>
        <a:bodyPr/>
        <a:lstStyle/>
        <a:p>
          <a:endParaRPr lang="cs-CZ"/>
        </a:p>
      </dgm:t>
    </dgm:pt>
    <dgm:pt modelId="{CA094EC3-28FF-4DD0-A0E2-1316DCDDB5F1}" type="pres">
      <dgm:prSet presAssocID="{D8EB0AB0-65C6-449C-A2B8-CAFE78EA8473}" presName="connTx" presStyleLbl="parChTrans1D2" presStyleIdx="0" presStyleCnt="4"/>
      <dgm:spPr/>
      <dgm:t>
        <a:bodyPr/>
        <a:lstStyle/>
        <a:p>
          <a:endParaRPr lang="cs-CZ"/>
        </a:p>
      </dgm:t>
    </dgm:pt>
    <dgm:pt modelId="{D350A9F7-5AC9-4811-98C9-1E3AFC06383E}" type="pres">
      <dgm:prSet presAssocID="{8E6C77FE-B416-47C2-9B29-9653784BC237}" presName="root2" presStyleCnt="0"/>
      <dgm:spPr/>
    </dgm:pt>
    <dgm:pt modelId="{1B8D8A84-5262-45A5-A8FF-6677B62AC179}" type="pres">
      <dgm:prSet presAssocID="{8E6C77FE-B416-47C2-9B29-9653784BC237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088CE1C-8283-4142-BBA7-E87BC68BF9CD}" type="pres">
      <dgm:prSet presAssocID="{8E6C77FE-B416-47C2-9B29-9653784BC237}" presName="level3hierChild" presStyleCnt="0"/>
      <dgm:spPr/>
    </dgm:pt>
    <dgm:pt modelId="{A115C62E-E87C-4B42-A757-6C74BF6799D0}" type="pres">
      <dgm:prSet presAssocID="{ACB92E82-AFD7-46FF-B06E-E555496E5ACB}" presName="conn2-1" presStyleLbl="parChTrans1D2" presStyleIdx="1" presStyleCnt="4"/>
      <dgm:spPr/>
      <dgm:t>
        <a:bodyPr/>
        <a:lstStyle/>
        <a:p>
          <a:endParaRPr lang="cs-CZ"/>
        </a:p>
      </dgm:t>
    </dgm:pt>
    <dgm:pt modelId="{9F3091A4-4DC4-49AB-886E-2B04AFDA58CA}" type="pres">
      <dgm:prSet presAssocID="{ACB92E82-AFD7-46FF-B06E-E555496E5ACB}" presName="connTx" presStyleLbl="parChTrans1D2" presStyleIdx="1" presStyleCnt="4"/>
      <dgm:spPr/>
      <dgm:t>
        <a:bodyPr/>
        <a:lstStyle/>
        <a:p>
          <a:endParaRPr lang="cs-CZ"/>
        </a:p>
      </dgm:t>
    </dgm:pt>
    <dgm:pt modelId="{42CCC8EA-9BE0-4904-BFA6-B329153996C6}" type="pres">
      <dgm:prSet presAssocID="{E43247C5-8668-4837-9FD8-DD601B8CA3A6}" presName="root2" presStyleCnt="0"/>
      <dgm:spPr/>
    </dgm:pt>
    <dgm:pt modelId="{AA0B98D3-5B63-45BE-8454-6C8445F067C9}" type="pres">
      <dgm:prSet presAssocID="{E43247C5-8668-4837-9FD8-DD601B8CA3A6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9519351-E2E1-486E-A267-A6304E0EE545}" type="pres">
      <dgm:prSet presAssocID="{E43247C5-8668-4837-9FD8-DD601B8CA3A6}" presName="level3hierChild" presStyleCnt="0"/>
      <dgm:spPr/>
    </dgm:pt>
    <dgm:pt modelId="{74E23CB9-CB4B-4518-9276-EB26FBE1630F}" type="pres">
      <dgm:prSet presAssocID="{771359E8-97F7-4EF6-851E-BB51DC473DFE}" presName="conn2-1" presStyleLbl="parChTrans1D2" presStyleIdx="2" presStyleCnt="4"/>
      <dgm:spPr/>
      <dgm:t>
        <a:bodyPr/>
        <a:lstStyle/>
        <a:p>
          <a:endParaRPr lang="cs-CZ"/>
        </a:p>
      </dgm:t>
    </dgm:pt>
    <dgm:pt modelId="{9652AEC8-149F-4FF9-A95E-D8E1F22AABD4}" type="pres">
      <dgm:prSet presAssocID="{771359E8-97F7-4EF6-851E-BB51DC473DFE}" presName="connTx" presStyleLbl="parChTrans1D2" presStyleIdx="2" presStyleCnt="4"/>
      <dgm:spPr/>
      <dgm:t>
        <a:bodyPr/>
        <a:lstStyle/>
        <a:p>
          <a:endParaRPr lang="cs-CZ"/>
        </a:p>
      </dgm:t>
    </dgm:pt>
    <dgm:pt modelId="{C7C3427F-BF6F-488E-9226-57CAA5CA6946}" type="pres">
      <dgm:prSet presAssocID="{B1746019-63ED-46A2-BCFE-AF6A5945CBB0}" presName="root2" presStyleCnt="0"/>
      <dgm:spPr/>
    </dgm:pt>
    <dgm:pt modelId="{715D7568-5BCE-49CA-9A32-A7711E9A3D48}" type="pres">
      <dgm:prSet presAssocID="{B1746019-63ED-46A2-BCFE-AF6A5945CBB0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75A45DD-AFAB-420A-A6B2-3CCA68196CDA}" type="pres">
      <dgm:prSet presAssocID="{B1746019-63ED-46A2-BCFE-AF6A5945CBB0}" presName="level3hierChild" presStyleCnt="0"/>
      <dgm:spPr/>
    </dgm:pt>
    <dgm:pt modelId="{2A1B72C9-9145-42E9-A7D1-D7C5FD7E27AD}" type="pres">
      <dgm:prSet presAssocID="{8C9C1EEC-1CF3-4A60-8762-95A86BE202DC}" presName="conn2-1" presStyleLbl="parChTrans1D2" presStyleIdx="3" presStyleCnt="4"/>
      <dgm:spPr/>
      <dgm:t>
        <a:bodyPr/>
        <a:lstStyle/>
        <a:p>
          <a:endParaRPr lang="cs-CZ"/>
        </a:p>
      </dgm:t>
    </dgm:pt>
    <dgm:pt modelId="{EA4E0E26-880F-454A-B06B-B8C804B4A239}" type="pres">
      <dgm:prSet presAssocID="{8C9C1EEC-1CF3-4A60-8762-95A86BE202DC}" presName="connTx" presStyleLbl="parChTrans1D2" presStyleIdx="3" presStyleCnt="4"/>
      <dgm:spPr/>
      <dgm:t>
        <a:bodyPr/>
        <a:lstStyle/>
        <a:p>
          <a:endParaRPr lang="cs-CZ"/>
        </a:p>
      </dgm:t>
    </dgm:pt>
    <dgm:pt modelId="{82898164-AEE4-4738-B318-461D7E2CB2F6}" type="pres">
      <dgm:prSet presAssocID="{0AC53D60-B1B6-49E4-BFFE-EE7127112D2C}" presName="root2" presStyleCnt="0"/>
      <dgm:spPr/>
    </dgm:pt>
    <dgm:pt modelId="{EA6524B8-CEF7-45F2-BB71-7D8EB59557F9}" type="pres">
      <dgm:prSet presAssocID="{0AC53D60-B1B6-49E4-BFFE-EE7127112D2C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A0C02F4-31B9-4DB0-BC8D-FFFACE60FCB3}" type="pres">
      <dgm:prSet presAssocID="{0AC53D60-B1B6-49E4-BFFE-EE7127112D2C}" presName="level3hierChild" presStyleCnt="0"/>
      <dgm:spPr/>
    </dgm:pt>
  </dgm:ptLst>
  <dgm:cxnLst>
    <dgm:cxn modelId="{C7B0A6E9-1D35-47B0-A0B2-B1FEA3B61880}" srcId="{546C30C2-9804-43C9-A5AD-10232F979901}" destId="{B1746019-63ED-46A2-BCFE-AF6A5945CBB0}" srcOrd="2" destOrd="0" parTransId="{771359E8-97F7-4EF6-851E-BB51DC473DFE}" sibTransId="{BCD28961-F363-43B9-AE4B-67EB101467DF}"/>
    <dgm:cxn modelId="{F56F6182-FD4A-4466-8B23-B5173DF28F3B}" type="presOf" srcId="{D8EB0AB0-65C6-449C-A2B8-CAFE78EA8473}" destId="{3CD7A2F9-D191-4819-8B46-AEAEAAE9155D}" srcOrd="0" destOrd="0" presId="urn:microsoft.com/office/officeart/2005/8/layout/hierarchy2"/>
    <dgm:cxn modelId="{0638247A-91D0-42F6-8C7F-0D34927E016D}" type="presOf" srcId="{ACB92E82-AFD7-46FF-B06E-E555496E5ACB}" destId="{9F3091A4-4DC4-49AB-886E-2B04AFDA58CA}" srcOrd="1" destOrd="0" presId="urn:microsoft.com/office/officeart/2005/8/layout/hierarchy2"/>
    <dgm:cxn modelId="{0E3A64B5-92C0-430B-B360-A7749E80BDB5}" type="presOf" srcId="{771359E8-97F7-4EF6-851E-BB51DC473DFE}" destId="{9652AEC8-149F-4FF9-A95E-D8E1F22AABD4}" srcOrd="1" destOrd="0" presId="urn:microsoft.com/office/officeart/2005/8/layout/hierarchy2"/>
    <dgm:cxn modelId="{637BF4F5-5DC4-4524-B3AB-FB3005EE01E0}" type="presOf" srcId="{ACB92E82-AFD7-46FF-B06E-E555496E5ACB}" destId="{A115C62E-E87C-4B42-A757-6C74BF6799D0}" srcOrd="0" destOrd="0" presId="urn:microsoft.com/office/officeart/2005/8/layout/hierarchy2"/>
    <dgm:cxn modelId="{8AD4EEBF-20D3-48C9-A36F-F3EC8E54ED8A}" type="presOf" srcId="{8E6C77FE-B416-47C2-9B29-9653784BC237}" destId="{1B8D8A84-5262-45A5-A8FF-6677B62AC179}" srcOrd="0" destOrd="0" presId="urn:microsoft.com/office/officeart/2005/8/layout/hierarchy2"/>
    <dgm:cxn modelId="{5E6CF4E2-EECD-4398-A7F5-EA3B8B8EAFAA}" type="presOf" srcId="{0AC53D60-B1B6-49E4-BFFE-EE7127112D2C}" destId="{EA6524B8-CEF7-45F2-BB71-7D8EB59557F9}" srcOrd="0" destOrd="0" presId="urn:microsoft.com/office/officeart/2005/8/layout/hierarchy2"/>
    <dgm:cxn modelId="{D879C441-3375-42E5-9987-F6437950DAFC}" type="presOf" srcId="{E64543FC-3FE1-42ED-9233-7FCDD7B2FF8B}" destId="{20EDD192-21E8-42BC-BEE2-101B457C5720}" srcOrd="0" destOrd="0" presId="urn:microsoft.com/office/officeart/2005/8/layout/hierarchy2"/>
    <dgm:cxn modelId="{5D77E5E7-ADC1-44DC-9C28-4700498B55DD}" type="presOf" srcId="{B1746019-63ED-46A2-BCFE-AF6A5945CBB0}" destId="{715D7568-5BCE-49CA-9A32-A7711E9A3D48}" srcOrd="0" destOrd="0" presId="urn:microsoft.com/office/officeart/2005/8/layout/hierarchy2"/>
    <dgm:cxn modelId="{4614A20B-1AE1-4739-A9B1-D9CF9E4B3F5E}" type="presOf" srcId="{8C9C1EEC-1CF3-4A60-8762-95A86BE202DC}" destId="{2A1B72C9-9145-42E9-A7D1-D7C5FD7E27AD}" srcOrd="0" destOrd="0" presId="urn:microsoft.com/office/officeart/2005/8/layout/hierarchy2"/>
    <dgm:cxn modelId="{8CE73E59-D382-4ABE-B4ED-5033DB1871A3}" srcId="{546C30C2-9804-43C9-A5AD-10232F979901}" destId="{E43247C5-8668-4837-9FD8-DD601B8CA3A6}" srcOrd="1" destOrd="0" parTransId="{ACB92E82-AFD7-46FF-B06E-E555496E5ACB}" sibTransId="{919E5935-0140-4F1E-A241-5B53E5CBC7CF}"/>
    <dgm:cxn modelId="{34EF20C4-356D-4007-A1AF-A554CB2C1AD4}" srcId="{546C30C2-9804-43C9-A5AD-10232F979901}" destId="{0AC53D60-B1B6-49E4-BFFE-EE7127112D2C}" srcOrd="3" destOrd="0" parTransId="{8C9C1EEC-1CF3-4A60-8762-95A86BE202DC}" sibTransId="{8500EB89-69D8-49D7-AFA1-35BFCEC44C0D}"/>
    <dgm:cxn modelId="{73A4F636-2469-4608-9CC4-4F5A450314B9}" type="presOf" srcId="{546C30C2-9804-43C9-A5AD-10232F979901}" destId="{783B1CDC-B2DD-4F3E-8E4F-E5EE070B90F1}" srcOrd="0" destOrd="0" presId="urn:microsoft.com/office/officeart/2005/8/layout/hierarchy2"/>
    <dgm:cxn modelId="{A1573C8F-0FE1-4362-891C-A0B695995E1D}" srcId="{E64543FC-3FE1-42ED-9233-7FCDD7B2FF8B}" destId="{546C30C2-9804-43C9-A5AD-10232F979901}" srcOrd="0" destOrd="0" parTransId="{B87DBD14-5EE1-4303-AB31-50DF08893B61}" sibTransId="{C928A0DD-3C90-4A08-A4AB-92D4F8EDC589}"/>
    <dgm:cxn modelId="{56625B7B-F349-4531-A66B-A4DB8AF479EE}" type="presOf" srcId="{8C9C1EEC-1CF3-4A60-8762-95A86BE202DC}" destId="{EA4E0E26-880F-454A-B06B-B8C804B4A239}" srcOrd="1" destOrd="0" presId="urn:microsoft.com/office/officeart/2005/8/layout/hierarchy2"/>
    <dgm:cxn modelId="{866BDB7E-5CA8-4E28-8A45-00E953401C18}" type="presOf" srcId="{D8EB0AB0-65C6-449C-A2B8-CAFE78EA8473}" destId="{CA094EC3-28FF-4DD0-A0E2-1316DCDDB5F1}" srcOrd="1" destOrd="0" presId="urn:microsoft.com/office/officeart/2005/8/layout/hierarchy2"/>
    <dgm:cxn modelId="{E2475ABE-02D3-436A-B781-E2C1B6C15DC6}" srcId="{546C30C2-9804-43C9-A5AD-10232F979901}" destId="{8E6C77FE-B416-47C2-9B29-9653784BC237}" srcOrd="0" destOrd="0" parTransId="{D8EB0AB0-65C6-449C-A2B8-CAFE78EA8473}" sibTransId="{25639458-D05A-4F1E-BBA6-9CB629EF8222}"/>
    <dgm:cxn modelId="{C3E2E1C8-1627-4BC4-BB05-36A2A2994A3E}" type="presOf" srcId="{771359E8-97F7-4EF6-851E-BB51DC473DFE}" destId="{74E23CB9-CB4B-4518-9276-EB26FBE1630F}" srcOrd="0" destOrd="0" presId="urn:microsoft.com/office/officeart/2005/8/layout/hierarchy2"/>
    <dgm:cxn modelId="{05F2F6D0-0C2E-40DB-9AC6-C184353DC7F9}" type="presOf" srcId="{E43247C5-8668-4837-9FD8-DD601B8CA3A6}" destId="{AA0B98D3-5B63-45BE-8454-6C8445F067C9}" srcOrd="0" destOrd="0" presId="urn:microsoft.com/office/officeart/2005/8/layout/hierarchy2"/>
    <dgm:cxn modelId="{FB6AD89D-C00B-45B2-AC00-957F96378373}" type="presParOf" srcId="{20EDD192-21E8-42BC-BEE2-101B457C5720}" destId="{710A32EE-70D8-48B7-A0D0-9697BEECC825}" srcOrd="0" destOrd="0" presId="urn:microsoft.com/office/officeart/2005/8/layout/hierarchy2"/>
    <dgm:cxn modelId="{549CAF36-ABC6-4FF6-8B07-5A6FF0002FC5}" type="presParOf" srcId="{710A32EE-70D8-48B7-A0D0-9697BEECC825}" destId="{783B1CDC-B2DD-4F3E-8E4F-E5EE070B90F1}" srcOrd="0" destOrd="0" presId="urn:microsoft.com/office/officeart/2005/8/layout/hierarchy2"/>
    <dgm:cxn modelId="{669C68C4-80E2-4A3F-8149-CFBE4926FB3C}" type="presParOf" srcId="{710A32EE-70D8-48B7-A0D0-9697BEECC825}" destId="{9A1E399A-BF0A-4383-B339-098C3DA85B7B}" srcOrd="1" destOrd="0" presId="urn:microsoft.com/office/officeart/2005/8/layout/hierarchy2"/>
    <dgm:cxn modelId="{68B56FE8-4D11-4E87-8146-8C9E7AB2A0F1}" type="presParOf" srcId="{9A1E399A-BF0A-4383-B339-098C3DA85B7B}" destId="{3CD7A2F9-D191-4819-8B46-AEAEAAE9155D}" srcOrd="0" destOrd="0" presId="urn:microsoft.com/office/officeart/2005/8/layout/hierarchy2"/>
    <dgm:cxn modelId="{82A2A88C-9F9F-4B1F-9F2E-6AB130DA9940}" type="presParOf" srcId="{3CD7A2F9-D191-4819-8B46-AEAEAAE9155D}" destId="{CA094EC3-28FF-4DD0-A0E2-1316DCDDB5F1}" srcOrd="0" destOrd="0" presId="urn:microsoft.com/office/officeart/2005/8/layout/hierarchy2"/>
    <dgm:cxn modelId="{67CFAFD9-6533-4D95-BC76-0E704F3A1438}" type="presParOf" srcId="{9A1E399A-BF0A-4383-B339-098C3DA85B7B}" destId="{D350A9F7-5AC9-4811-98C9-1E3AFC06383E}" srcOrd="1" destOrd="0" presId="urn:microsoft.com/office/officeart/2005/8/layout/hierarchy2"/>
    <dgm:cxn modelId="{A6444513-2356-4775-BB68-1BB295AB1676}" type="presParOf" srcId="{D350A9F7-5AC9-4811-98C9-1E3AFC06383E}" destId="{1B8D8A84-5262-45A5-A8FF-6677B62AC179}" srcOrd="0" destOrd="0" presId="urn:microsoft.com/office/officeart/2005/8/layout/hierarchy2"/>
    <dgm:cxn modelId="{92194C07-3AFF-4E1F-AE83-15F3EF4217BA}" type="presParOf" srcId="{D350A9F7-5AC9-4811-98C9-1E3AFC06383E}" destId="{B088CE1C-8283-4142-BBA7-E87BC68BF9CD}" srcOrd="1" destOrd="0" presId="urn:microsoft.com/office/officeart/2005/8/layout/hierarchy2"/>
    <dgm:cxn modelId="{F02B70B6-48F0-4537-9EAA-D308B18D0871}" type="presParOf" srcId="{9A1E399A-BF0A-4383-B339-098C3DA85B7B}" destId="{A115C62E-E87C-4B42-A757-6C74BF6799D0}" srcOrd="2" destOrd="0" presId="urn:microsoft.com/office/officeart/2005/8/layout/hierarchy2"/>
    <dgm:cxn modelId="{B2835756-D35C-4803-A0D5-D50BBD0AA322}" type="presParOf" srcId="{A115C62E-E87C-4B42-A757-6C74BF6799D0}" destId="{9F3091A4-4DC4-49AB-886E-2B04AFDA58CA}" srcOrd="0" destOrd="0" presId="urn:microsoft.com/office/officeart/2005/8/layout/hierarchy2"/>
    <dgm:cxn modelId="{7AA669B5-4812-4096-82ED-10F3608CB1A0}" type="presParOf" srcId="{9A1E399A-BF0A-4383-B339-098C3DA85B7B}" destId="{42CCC8EA-9BE0-4904-BFA6-B329153996C6}" srcOrd="3" destOrd="0" presId="urn:microsoft.com/office/officeart/2005/8/layout/hierarchy2"/>
    <dgm:cxn modelId="{D3AFDEFC-C6B1-4B05-B427-735283E909A2}" type="presParOf" srcId="{42CCC8EA-9BE0-4904-BFA6-B329153996C6}" destId="{AA0B98D3-5B63-45BE-8454-6C8445F067C9}" srcOrd="0" destOrd="0" presId="urn:microsoft.com/office/officeart/2005/8/layout/hierarchy2"/>
    <dgm:cxn modelId="{1D3DACAC-A15E-4A3C-8A05-967922E0FC30}" type="presParOf" srcId="{42CCC8EA-9BE0-4904-BFA6-B329153996C6}" destId="{E9519351-E2E1-486E-A267-A6304E0EE545}" srcOrd="1" destOrd="0" presId="urn:microsoft.com/office/officeart/2005/8/layout/hierarchy2"/>
    <dgm:cxn modelId="{76DA8B6D-22CD-4FCB-B83C-2400A9CF1D80}" type="presParOf" srcId="{9A1E399A-BF0A-4383-B339-098C3DA85B7B}" destId="{74E23CB9-CB4B-4518-9276-EB26FBE1630F}" srcOrd="4" destOrd="0" presId="urn:microsoft.com/office/officeart/2005/8/layout/hierarchy2"/>
    <dgm:cxn modelId="{A1633ED2-8F34-4CDD-B102-94E50727165A}" type="presParOf" srcId="{74E23CB9-CB4B-4518-9276-EB26FBE1630F}" destId="{9652AEC8-149F-4FF9-A95E-D8E1F22AABD4}" srcOrd="0" destOrd="0" presId="urn:microsoft.com/office/officeart/2005/8/layout/hierarchy2"/>
    <dgm:cxn modelId="{D0C290EE-277C-4750-88A3-EB9CB46E1C5B}" type="presParOf" srcId="{9A1E399A-BF0A-4383-B339-098C3DA85B7B}" destId="{C7C3427F-BF6F-488E-9226-57CAA5CA6946}" srcOrd="5" destOrd="0" presId="urn:microsoft.com/office/officeart/2005/8/layout/hierarchy2"/>
    <dgm:cxn modelId="{4577C282-E341-4734-B77E-DCE2A54D2A37}" type="presParOf" srcId="{C7C3427F-BF6F-488E-9226-57CAA5CA6946}" destId="{715D7568-5BCE-49CA-9A32-A7711E9A3D48}" srcOrd="0" destOrd="0" presId="urn:microsoft.com/office/officeart/2005/8/layout/hierarchy2"/>
    <dgm:cxn modelId="{8C8F7D07-39F0-4944-9053-20C0882A1D77}" type="presParOf" srcId="{C7C3427F-BF6F-488E-9226-57CAA5CA6946}" destId="{575A45DD-AFAB-420A-A6B2-3CCA68196CDA}" srcOrd="1" destOrd="0" presId="urn:microsoft.com/office/officeart/2005/8/layout/hierarchy2"/>
    <dgm:cxn modelId="{D6B4390D-B079-4431-AE3C-3B797C4CF8BE}" type="presParOf" srcId="{9A1E399A-BF0A-4383-B339-098C3DA85B7B}" destId="{2A1B72C9-9145-42E9-A7D1-D7C5FD7E27AD}" srcOrd="6" destOrd="0" presId="urn:microsoft.com/office/officeart/2005/8/layout/hierarchy2"/>
    <dgm:cxn modelId="{F76BEDA9-C351-4F98-8232-2A6D35161C64}" type="presParOf" srcId="{2A1B72C9-9145-42E9-A7D1-D7C5FD7E27AD}" destId="{EA4E0E26-880F-454A-B06B-B8C804B4A239}" srcOrd="0" destOrd="0" presId="urn:microsoft.com/office/officeart/2005/8/layout/hierarchy2"/>
    <dgm:cxn modelId="{32CCD86D-A277-4D92-82B4-CB94CA9C5BF1}" type="presParOf" srcId="{9A1E399A-BF0A-4383-B339-098C3DA85B7B}" destId="{82898164-AEE4-4738-B318-461D7E2CB2F6}" srcOrd="7" destOrd="0" presId="urn:microsoft.com/office/officeart/2005/8/layout/hierarchy2"/>
    <dgm:cxn modelId="{D2B5E0BB-8821-4A3F-93C7-822FF39B270C}" type="presParOf" srcId="{82898164-AEE4-4738-B318-461D7E2CB2F6}" destId="{EA6524B8-CEF7-45F2-BB71-7D8EB59557F9}" srcOrd="0" destOrd="0" presId="urn:microsoft.com/office/officeart/2005/8/layout/hierarchy2"/>
    <dgm:cxn modelId="{859002CA-DDE0-401E-BDD1-4EFA6C435A4C}" type="presParOf" srcId="{82898164-AEE4-4738-B318-461D7E2CB2F6}" destId="{7A0C02F4-31B9-4DB0-BC8D-FFFACE60FCB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EC1F132-C2C9-4D02-92AC-8E5949BA323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04C8446-D75A-4012-B9D1-C36F2F173A0A}">
      <dgm:prSet phldrT="[Text]" custT="1"/>
      <dgm:spPr/>
      <dgm:t>
        <a:bodyPr/>
        <a:lstStyle/>
        <a:p>
          <a:r>
            <a:rPr lang="cs-CZ" sz="2800" b="1" dirty="0" smtClean="0"/>
            <a:t>HOPI s.r.o. </a:t>
          </a:r>
          <a:endParaRPr lang="cs-CZ" sz="2800" b="1" dirty="0"/>
        </a:p>
      </dgm:t>
    </dgm:pt>
    <dgm:pt modelId="{FD4E5450-AB23-4A3A-AF2E-E28B597156BB}" type="parTrans" cxnId="{78AD37E2-CE59-4F11-B5A0-EBDD1011E57D}">
      <dgm:prSet/>
      <dgm:spPr/>
      <dgm:t>
        <a:bodyPr/>
        <a:lstStyle/>
        <a:p>
          <a:endParaRPr lang="cs-CZ"/>
        </a:p>
      </dgm:t>
    </dgm:pt>
    <dgm:pt modelId="{BF2C0E9D-B2D0-4A43-BF8A-81C0DA1874C4}" type="sibTrans" cxnId="{78AD37E2-CE59-4F11-B5A0-EBDD1011E57D}">
      <dgm:prSet/>
      <dgm:spPr/>
      <dgm:t>
        <a:bodyPr/>
        <a:lstStyle/>
        <a:p>
          <a:endParaRPr lang="cs-CZ"/>
        </a:p>
      </dgm:t>
    </dgm:pt>
    <dgm:pt modelId="{0E3ACDC5-CBF7-423E-A62E-CC6CFC49E566}">
      <dgm:prSet phldrT="[Text]" custT="1"/>
      <dgm:spPr/>
      <dgm:t>
        <a:bodyPr/>
        <a:lstStyle/>
        <a:p>
          <a:r>
            <a:rPr lang="cs-CZ" sz="2400" dirty="0" smtClean="0"/>
            <a:t>Skladový pracovník </a:t>
          </a:r>
          <a:endParaRPr lang="cs-CZ" sz="2400" dirty="0"/>
        </a:p>
      </dgm:t>
    </dgm:pt>
    <dgm:pt modelId="{30EBD6C5-FF4E-4244-9D4E-423A82743758}" type="parTrans" cxnId="{B67778DE-CC85-425F-899C-6526C08CE854}">
      <dgm:prSet/>
      <dgm:spPr/>
      <dgm:t>
        <a:bodyPr/>
        <a:lstStyle/>
        <a:p>
          <a:endParaRPr lang="cs-CZ" dirty="0"/>
        </a:p>
      </dgm:t>
    </dgm:pt>
    <dgm:pt modelId="{D94111FE-D264-4929-B30E-643FDFB21B22}" type="sibTrans" cxnId="{B67778DE-CC85-425F-899C-6526C08CE854}">
      <dgm:prSet/>
      <dgm:spPr/>
      <dgm:t>
        <a:bodyPr/>
        <a:lstStyle/>
        <a:p>
          <a:endParaRPr lang="cs-CZ"/>
        </a:p>
      </dgm:t>
    </dgm:pt>
    <dgm:pt modelId="{07332D2C-29EB-4A99-8FAD-359807599A11}" type="pres">
      <dgm:prSet presAssocID="{4EC1F132-C2C9-4D02-92AC-8E5949BA323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3BD86C4-9E1E-4A5B-9FF9-1C2B1B5C9BE7}" type="pres">
      <dgm:prSet presAssocID="{004C8446-D75A-4012-B9D1-C36F2F173A0A}" presName="root1" presStyleCnt="0"/>
      <dgm:spPr/>
    </dgm:pt>
    <dgm:pt modelId="{0EAB9F35-7670-4144-B121-07EC2540A2FC}" type="pres">
      <dgm:prSet presAssocID="{004C8446-D75A-4012-B9D1-C36F2F173A0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6CDD8A8-C2A7-47CA-B37E-1B6F5997217C}" type="pres">
      <dgm:prSet presAssocID="{004C8446-D75A-4012-B9D1-C36F2F173A0A}" presName="level2hierChild" presStyleCnt="0"/>
      <dgm:spPr/>
    </dgm:pt>
    <dgm:pt modelId="{E24D413A-D363-45DF-BB35-E6DBE7A9DD81}" type="pres">
      <dgm:prSet presAssocID="{30EBD6C5-FF4E-4244-9D4E-423A82743758}" presName="conn2-1" presStyleLbl="parChTrans1D2" presStyleIdx="0" presStyleCnt="1"/>
      <dgm:spPr/>
      <dgm:t>
        <a:bodyPr/>
        <a:lstStyle/>
        <a:p>
          <a:endParaRPr lang="cs-CZ"/>
        </a:p>
      </dgm:t>
    </dgm:pt>
    <dgm:pt modelId="{B7DAEBB2-1ED6-43BE-A76F-1247DB4E42BB}" type="pres">
      <dgm:prSet presAssocID="{30EBD6C5-FF4E-4244-9D4E-423A82743758}" presName="connTx" presStyleLbl="parChTrans1D2" presStyleIdx="0" presStyleCnt="1"/>
      <dgm:spPr/>
      <dgm:t>
        <a:bodyPr/>
        <a:lstStyle/>
        <a:p>
          <a:endParaRPr lang="cs-CZ"/>
        </a:p>
      </dgm:t>
    </dgm:pt>
    <dgm:pt modelId="{F38444E9-3954-4940-826E-F7119AE472EF}" type="pres">
      <dgm:prSet presAssocID="{0E3ACDC5-CBF7-423E-A62E-CC6CFC49E566}" presName="root2" presStyleCnt="0"/>
      <dgm:spPr/>
    </dgm:pt>
    <dgm:pt modelId="{0CD45EEB-16AC-40AE-9D31-4FD91CF28089}" type="pres">
      <dgm:prSet presAssocID="{0E3ACDC5-CBF7-423E-A62E-CC6CFC49E566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A9CA3F8-3A62-4DF8-92C3-E1B86F943339}" type="pres">
      <dgm:prSet presAssocID="{0E3ACDC5-CBF7-423E-A62E-CC6CFC49E566}" presName="level3hierChild" presStyleCnt="0"/>
      <dgm:spPr/>
    </dgm:pt>
  </dgm:ptLst>
  <dgm:cxnLst>
    <dgm:cxn modelId="{B67778DE-CC85-425F-899C-6526C08CE854}" srcId="{004C8446-D75A-4012-B9D1-C36F2F173A0A}" destId="{0E3ACDC5-CBF7-423E-A62E-CC6CFC49E566}" srcOrd="0" destOrd="0" parTransId="{30EBD6C5-FF4E-4244-9D4E-423A82743758}" sibTransId="{D94111FE-D264-4929-B30E-643FDFB21B22}"/>
    <dgm:cxn modelId="{5FD86F11-0814-4B0C-A566-1E25BDD6E851}" type="presOf" srcId="{30EBD6C5-FF4E-4244-9D4E-423A82743758}" destId="{B7DAEBB2-1ED6-43BE-A76F-1247DB4E42BB}" srcOrd="1" destOrd="0" presId="urn:microsoft.com/office/officeart/2005/8/layout/hierarchy2"/>
    <dgm:cxn modelId="{78AD37E2-CE59-4F11-B5A0-EBDD1011E57D}" srcId="{4EC1F132-C2C9-4D02-92AC-8E5949BA323B}" destId="{004C8446-D75A-4012-B9D1-C36F2F173A0A}" srcOrd="0" destOrd="0" parTransId="{FD4E5450-AB23-4A3A-AF2E-E28B597156BB}" sibTransId="{BF2C0E9D-B2D0-4A43-BF8A-81C0DA1874C4}"/>
    <dgm:cxn modelId="{900842DE-CFE4-470A-AF03-B08CE87B28BF}" type="presOf" srcId="{30EBD6C5-FF4E-4244-9D4E-423A82743758}" destId="{E24D413A-D363-45DF-BB35-E6DBE7A9DD81}" srcOrd="0" destOrd="0" presId="urn:microsoft.com/office/officeart/2005/8/layout/hierarchy2"/>
    <dgm:cxn modelId="{7531B03C-C302-4F2C-9966-F42F64608A15}" type="presOf" srcId="{0E3ACDC5-CBF7-423E-A62E-CC6CFC49E566}" destId="{0CD45EEB-16AC-40AE-9D31-4FD91CF28089}" srcOrd="0" destOrd="0" presId="urn:microsoft.com/office/officeart/2005/8/layout/hierarchy2"/>
    <dgm:cxn modelId="{8FBD52F2-53D4-40B5-B692-2856668B380C}" type="presOf" srcId="{4EC1F132-C2C9-4D02-92AC-8E5949BA323B}" destId="{07332D2C-29EB-4A99-8FAD-359807599A11}" srcOrd="0" destOrd="0" presId="urn:microsoft.com/office/officeart/2005/8/layout/hierarchy2"/>
    <dgm:cxn modelId="{093DFF39-B1B8-4DFA-A387-5922091A2150}" type="presOf" srcId="{004C8446-D75A-4012-B9D1-C36F2F173A0A}" destId="{0EAB9F35-7670-4144-B121-07EC2540A2FC}" srcOrd="0" destOrd="0" presId="urn:microsoft.com/office/officeart/2005/8/layout/hierarchy2"/>
    <dgm:cxn modelId="{CB8FA085-ACDC-4858-A691-3334859F327E}" type="presParOf" srcId="{07332D2C-29EB-4A99-8FAD-359807599A11}" destId="{43BD86C4-9E1E-4A5B-9FF9-1C2B1B5C9BE7}" srcOrd="0" destOrd="0" presId="urn:microsoft.com/office/officeart/2005/8/layout/hierarchy2"/>
    <dgm:cxn modelId="{934E939B-02D0-4358-9214-8C63B47D9869}" type="presParOf" srcId="{43BD86C4-9E1E-4A5B-9FF9-1C2B1B5C9BE7}" destId="{0EAB9F35-7670-4144-B121-07EC2540A2FC}" srcOrd="0" destOrd="0" presId="urn:microsoft.com/office/officeart/2005/8/layout/hierarchy2"/>
    <dgm:cxn modelId="{C2D66A99-F381-4FC1-B9FF-2923C86DD5AD}" type="presParOf" srcId="{43BD86C4-9E1E-4A5B-9FF9-1C2B1B5C9BE7}" destId="{86CDD8A8-C2A7-47CA-B37E-1B6F5997217C}" srcOrd="1" destOrd="0" presId="urn:microsoft.com/office/officeart/2005/8/layout/hierarchy2"/>
    <dgm:cxn modelId="{5F013EDC-505F-46DE-933B-880B39A91614}" type="presParOf" srcId="{86CDD8A8-C2A7-47CA-B37E-1B6F5997217C}" destId="{E24D413A-D363-45DF-BB35-E6DBE7A9DD81}" srcOrd="0" destOrd="0" presId="urn:microsoft.com/office/officeart/2005/8/layout/hierarchy2"/>
    <dgm:cxn modelId="{8694F891-550D-4A37-A181-7DA6A7B067B9}" type="presParOf" srcId="{E24D413A-D363-45DF-BB35-E6DBE7A9DD81}" destId="{B7DAEBB2-1ED6-43BE-A76F-1247DB4E42BB}" srcOrd="0" destOrd="0" presId="urn:microsoft.com/office/officeart/2005/8/layout/hierarchy2"/>
    <dgm:cxn modelId="{5D895E74-DD11-43FE-A666-8238A4A4F5F2}" type="presParOf" srcId="{86CDD8A8-C2A7-47CA-B37E-1B6F5997217C}" destId="{F38444E9-3954-4940-826E-F7119AE472EF}" srcOrd="1" destOrd="0" presId="urn:microsoft.com/office/officeart/2005/8/layout/hierarchy2"/>
    <dgm:cxn modelId="{40F3AF02-24F3-4958-AF3D-2551A21E4FD7}" type="presParOf" srcId="{F38444E9-3954-4940-826E-F7119AE472EF}" destId="{0CD45EEB-16AC-40AE-9D31-4FD91CF28089}" srcOrd="0" destOrd="0" presId="urn:microsoft.com/office/officeart/2005/8/layout/hierarchy2"/>
    <dgm:cxn modelId="{4184E763-6A40-414E-898E-A506528AD028}" type="presParOf" srcId="{F38444E9-3954-4940-826E-F7119AE472EF}" destId="{CA9CA3F8-3A62-4DF8-92C3-E1B86F94333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7D1582C-4D47-43DC-A27D-83DC579F123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E153AAF-2E51-41FC-A783-5A91F0ACBFE0}">
      <dgm:prSet phldrT="[Text]"/>
      <dgm:spPr/>
      <dgm:t>
        <a:bodyPr/>
        <a:lstStyle/>
        <a:p>
          <a:r>
            <a:rPr lang="cs-CZ" b="1" dirty="0" smtClean="0"/>
            <a:t>Ingersoll – Rand CZ s.r.o. </a:t>
          </a:r>
          <a:endParaRPr lang="cs-CZ" b="1" dirty="0"/>
        </a:p>
      </dgm:t>
    </dgm:pt>
    <dgm:pt modelId="{58C48327-41FB-42DB-9EDE-85DCEAB434E3}" type="parTrans" cxnId="{2394457E-A1B3-4CD9-82DB-3082D63BCBA6}">
      <dgm:prSet/>
      <dgm:spPr/>
      <dgm:t>
        <a:bodyPr/>
        <a:lstStyle/>
        <a:p>
          <a:endParaRPr lang="cs-CZ"/>
        </a:p>
      </dgm:t>
    </dgm:pt>
    <dgm:pt modelId="{4CF9A56A-04CA-40D1-890E-8973664194E6}" type="sibTrans" cxnId="{2394457E-A1B3-4CD9-82DB-3082D63BCBA6}">
      <dgm:prSet/>
      <dgm:spPr/>
      <dgm:t>
        <a:bodyPr/>
        <a:lstStyle/>
        <a:p>
          <a:endParaRPr lang="cs-CZ"/>
        </a:p>
      </dgm:t>
    </dgm:pt>
    <dgm:pt modelId="{3091C017-D6F5-4F8A-9927-531A5BB1930E}">
      <dgm:prSet phldrT="[Text]"/>
      <dgm:spPr/>
      <dgm:t>
        <a:bodyPr/>
        <a:lstStyle/>
        <a:p>
          <a:r>
            <a:rPr lang="cs-CZ" dirty="0" smtClean="0"/>
            <a:t>Technolog </a:t>
          </a:r>
          <a:endParaRPr lang="cs-CZ" dirty="0"/>
        </a:p>
      </dgm:t>
    </dgm:pt>
    <dgm:pt modelId="{904EC423-A435-4FF0-AE30-1DC66E6C8B80}" type="parTrans" cxnId="{4AEE102A-AD5F-4E57-BD19-ECCCD7BB674B}">
      <dgm:prSet/>
      <dgm:spPr/>
      <dgm:t>
        <a:bodyPr/>
        <a:lstStyle/>
        <a:p>
          <a:endParaRPr lang="cs-CZ" dirty="0"/>
        </a:p>
      </dgm:t>
    </dgm:pt>
    <dgm:pt modelId="{08B68606-2542-4A5C-B26D-06CAB1A76D19}" type="sibTrans" cxnId="{4AEE102A-AD5F-4E57-BD19-ECCCD7BB674B}">
      <dgm:prSet/>
      <dgm:spPr/>
      <dgm:t>
        <a:bodyPr/>
        <a:lstStyle/>
        <a:p>
          <a:endParaRPr lang="cs-CZ"/>
        </a:p>
      </dgm:t>
    </dgm:pt>
    <dgm:pt modelId="{2B952D3E-AA9A-4692-B409-29039B1CA369}">
      <dgm:prSet phldrT="[Text]"/>
      <dgm:spPr/>
      <dgm:t>
        <a:bodyPr/>
        <a:lstStyle/>
        <a:p>
          <a:r>
            <a:rPr lang="cs-CZ" dirty="0" smtClean="0"/>
            <a:t>Inženýr kvality </a:t>
          </a:r>
          <a:endParaRPr lang="cs-CZ" dirty="0"/>
        </a:p>
      </dgm:t>
    </dgm:pt>
    <dgm:pt modelId="{0F289DD0-35F1-425F-B65A-2EE87A8B59BD}" type="parTrans" cxnId="{974B2A64-6311-4057-B40F-61427E787C2D}">
      <dgm:prSet/>
      <dgm:spPr/>
      <dgm:t>
        <a:bodyPr/>
        <a:lstStyle/>
        <a:p>
          <a:endParaRPr lang="cs-CZ" dirty="0"/>
        </a:p>
      </dgm:t>
    </dgm:pt>
    <dgm:pt modelId="{73DFA28C-4049-4FF4-9138-DBFB8B619AD9}" type="sibTrans" cxnId="{974B2A64-6311-4057-B40F-61427E787C2D}">
      <dgm:prSet/>
      <dgm:spPr/>
      <dgm:t>
        <a:bodyPr/>
        <a:lstStyle/>
        <a:p>
          <a:endParaRPr lang="cs-CZ"/>
        </a:p>
      </dgm:t>
    </dgm:pt>
    <dgm:pt modelId="{6138A9AB-DFF2-4DCC-A0E6-36B20E2B1F28}">
      <dgm:prSet/>
      <dgm:spPr/>
      <dgm:t>
        <a:bodyPr/>
        <a:lstStyle/>
        <a:p>
          <a:r>
            <a:rPr lang="cs-CZ" dirty="0" smtClean="0"/>
            <a:t>Produktový inženýr </a:t>
          </a:r>
          <a:endParaRPr lang="cs-CZ" dirty="0"/>
        </a:p>
      </dgm:t>
    </dgm:pt>
    <dgm:pt modelId="{6CFF5099-8E63-4283-B6F0-F2DEA0F69D9D}" type="parTrans" cxnId="{F393CF70-DBBF-483D-8449-0046B6802435}">
      <dgm:prSet/>
      <dgm:spPr/>
      <dgm:t>
        <a:bodyPr/>
        <a:lstStyle/>
        <a:p>
          <a:endParaRPr lang="cs-CZ" dirty="0"/>
        </a:p>
      </dgm:t>
    </dgm:pt>
    <dgm:pt modelId="{A5C5F9C0-95D6-4737-A048-F8DB7B80EB91}" type="sibTrans" cxnId="{F393CF70-DBBF-483D-8449-0046B6802435}">
      <dgm:prSet/>
      <dgm:spPr/>
      <dgm:t>
        <a:bodyPr/>
        <a:lstStyle/>
        <a:p>
          <a:endParaRPr lang="cs-CZ"/>
        </a:p>
      </dgm:t>
    </dgm:pt>
    <dgm:pt modelId="{814ADF3A-CE43-48CC-B032-7E101C083072}" type="pres">
      <dgm:prSet presAssocID="{C7D1582C-4D47-43DC-A27D-83DC579F123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823EF1C-3E2B-400B-B0BE-5CE336B9B8A5}" type="pres">
      <dgm:prSet presAssocID="{8E153AAF-2E51-41FC-A783-5A91F0ACBFE0}" presName="root1" presStyleCnt="0"/>
      <dgm:spPr/>
    </dgm:pt>
    <dgm:pt modelId="{C8026EAE-A29A-470B-8FE1-7B627CBBC58D}" type="pres">
      <dgm:prSet presAssocID="{8E153AAF-2E51-41FC-A783-5A91F0ACBFE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1BBE2B1-6677-4AD1-B9F3-AEBA3784D4E3}" type="pres">
      <dgm:prSet presAssocID="{8E153AAF-2E51-41FC-A783-5A91F0ACBFE0}" presName="level2hierChild" presStyleCnt="0"/>
      <dgm:spPr/>
    </dgm:pt>
    <dgm:pt modelId="{960E28E0-5C3A-4D42-A6A8-78A1283C88DA}" type="pres">
      <dgm:prSet presAssocID="{904EC423-A435-4FF0-AE30-1DC66E6C8B80}" presName="conn2-1" presStyleLbl="parChTrans1D2" presStyleIdx="0" presStyleCnt="3"/>
      <dgm:spPr/>
      <dgm:t>
        <a:bodyPr/>
        <a:lstStyle/>
        <a:p>
          <a:endParaRPr lang="cs-CZ"/>
        </a:p>
      </dgm:t>
    </dgm:pt>
    <dgm:pt modelId="{A842CD40-AD68-4B81-83AA-8CB4D7E3185E}" type="pres">
      <dgm:prSet presAssocID="{904EC423-A435-4FF0-AE30-1DC66E6C8B80}" presName="connTx" presStyleLbl="parChTrans1D2" presStyleIdx="0" presStyleCnt="3"/>
      <dgm:spPr/>
      <dgm:t>
        <a:bodyPr/>
        <a:lstStyle/>
        <a:p>
          <a:endParaRPr lang="cs-CZ"/>
        </a:p>
      </dgm:t>
    </dgm:pt>
    <dgm:pt modelId="{279B701E-862F-4B37-AF6E-229F5F5AD1A4}" type="pres">
      <dgm:prSet presAssocID="{3091C017-D6F5-4F8A-9927-531A5BB1930E}" presName="root2" presStyleCnt="0"/>
      <dgm:spPr/>
    </dgm:pt>
    <dgm:pt modelId="{97DBD8F7-B739-4968-8D0A-83AF537B5586}" type="pres">
      <dgm:prSet presAssocID="{3091C017-D6F5-4F8A-9927-531A5BB1930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96BF9CD-D7CC-4D42-ABBB-B0D7748510B0}" type="pres">
      <dgm:prSet presAssocID="{3091C017-D6F5-4F8A-9927-531A5BB1930E}" presName="level3hierChild" presStyleCnt="0"/>
      <dgm:spPr/>
    </dgm:pt>
    <dgm:pt modelId="{5419BC7C-3A42-4A23-9979-DE343C680869}" type="pres">
      <dgm:prSet presAssocID="{0F289DD0-35F1-425F-B65A-2EE87A8B59BD}" presName="conn2-1" presStyleLbl="parChTrans1D2" presStyleIdx="1" presStyleCnt="3"/>
      <dgm:spPr/>
      <dgm:t>
        <a:bodyPr/>
        <a:lstStyle/>
        <a:p>
          <a:endParaRPr lang="cs-CZ"/>
        </a:p>
      </dgm:t>
    </dgm:pt>
    <dgm:pt modelId="{FB82D06A-8749-4C48-860D-BA66300B8AED}" type="pres">
      <dgm:prSet presAssocID="{0F289DD0-35F1-425F-B65A-2EE87A8B59BD}" presName="connTx" presStyleLbl="parChTrans1D2" presStyleIdx="1" presStyleCnt="3"/>
      <dgm:spPr/>
      <dgm:t>
        <a:bodyPr/>
        <a:lstStyle/>
        <a:p>
          <a:endParaRPr lang="cs-CZ"/>
        </a:p>
      </dgm:t>
    </dgm:pt>
    <dgm:pt modelId="{4F0A9D82-E00D-448B-AF01-A6A0DFE349D0}" type="pres">
      <dgm:prSet presAssocID="{2B952D3E-AA9A-4692-B409-29039B1CA369}" presName="root2" presStyleCnt="0"/>
      <dgm:spPr/>
    </dgm:pt>
    <dgm:pt modelId="{665222ED-AA49-4F3E-9638-C24BC292D5E7}" type="pres">
      <dgm:prSet presAssocID="{2B952D3E-AA9A-4692-B409-29039B1CA369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29B1D71-89D2-4201-B66C-5488E6D0DF9D}" type="pres">
      <dgm:prSet presAssocID="{2B952D3E-AA9A-4692-B409-29039B1CA369}" presName="level3hierChild" presStyleCnt="0"/>
      <dgm:spPr/>
    </dgm:pt>
    <dgm:pt modelId="{292B6B1C-EE79-4EE7-B252-3E047B3695A7}" type="pres">
      <dgm:prSet presAssocID="{6CFF5099-8E63-4283-B6F0-F2DEA0F69D9D}" presName="conn2-1" presStyleLbl="parChTrans1D2" presStyleIdx="2" presStyleCnt="3"/>
      <dgm:spPr/>
      <dgm:t>
        <a:bodyPr/>
        <a:lstStyle/>
        <a:p>
          <a:endParaRPr lang="cs-CZ"/>
        </a:p>
      </dgm:t>
    </dgm:pt>
    <dgm:pt modelId="{815A69B4-DC1D-4D22-A1DC-125B7AB28F0B}" type="pres">
      <dgm:prSet presAssocID="{6CFF5099-8E63-4283-B6F0-F2DEA0F69D9D}" presName="connTx" presStyleLbl="parChTrans1D2" presStyleIdx="2" presStyleCnt="3"/>
      <dgm:spPr/>
      <dgm:t>
        <a:bodyPr/>
        <a:lstStyle/>
        <a:p>
          <a:endParaRPr lang="cs-CZ"/>
        </a:p>
      </dgm:t>
    </dgm:pt>
    <dgm:pt modelId="{B9D78558-B5F6-4AAB-B787-B51F0687F0E8}" type="pres">
      <dgm:prSet presAssocID="{6138A9AB-DFF2-4DCC-A0E6-36B20E2B1F28}" presName="root2" presStyleCnt="0"/>
      <dgm:spPr/>
    </dgm:pt>
    <dgm:pt modelId="{9E8A1F23-3EC6-40AF-81A2-27EA9661F4D7}" type="pres">
      <dgm:prSet presAssocID="{6138A9AB-DFF2-4DCC-A0E6-36B20E2B1F28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867CEAA-0052-4EEF-9AC1-1246535C4AA2}" type="pres">
      <dgm:prSet presAssocID="{6138A9AB-DFF2-4DCC-A0E6-36B20E2B1F28}" presName="level3hierChild" presStyleCnt="0"/>
      <dgm:spPr/>
    </dgm:pt>
  </dgm:ptLst>
  <dgm:cxnLst>
    <dgm:cxn modelId="{AFD30E45-67FB-4435-8A7F-3347C9102705}" type="presOf" srcId="{6CFF5099-8E63-4283-B6F0-F2DEA0F69D9D}" destId="{292B6B1C-EE79-4EE7-B252-3E047B3695A7}" srcOrd="0" destOrd="0" presId="urn:microsoft.com/office/officeart/2005/8/layout/hierarchy2"/>
    <dgm:cxn modelId="{50F458BD-123A-4FB7-9366-8C80E01E8695}" type="presOf" srcId="{C7D1582C-4D47-43DC-A27D-83DC579F1230}" destId="{814ADF3A-CE43-48CC-B032-7E101C083072}" srcOrd="0" destOrd="0" presId="urn:microsoft.com/office/officeart/2005/8/layout/hierarchy2"/>
    <dgm:cxn modelId="{974B2A64-6311-4057-B40F-61427E787C2D}" srcId="{8E153AAF-2E51-41FC-A783-5A91F0ACBFE0}" destId="{2B952D3E-AA9A-4692-B409-29039B1CA369}" srcOrd="1" destOrd="0" parTransId="{0F289DD0-35F1-425F-B65A-2EE87A8B59BD}" sibTransId="{73DFA28C-4049-4FF4-9138-DBFB8B619AD9}"/>
    <dgm:cxn modelId="{11740EE3-5008-4375-A464-1BAA8EC841FF}" type="presOf" srcId="{6CFF5099-8E63-4283-B6F0-F2DEA0F69D9D}" destId="{815A69B4-DC1D-4D22-A1DC-125B7AB28F0B}" srcOrd="1" destOrd="0" presId="urn:microsoft.com/office/officeart/2005/8/layout/hierarchy2"/>
    <dgm:cxn modelId="{F393CF70-DBBF-483D-8449-0046B6802435}" srcId="{8E153AAF-2E51-41FC-A783-5A91F0ACBFE0}" destId="{6138A9AB-DFF2-4DCC-A0E6-36B20E2B1F28}" srcOrd="2" destOrd="0" parTransId="{6CFF5099-8E63-4283-B6F0-F2DEA0F69D9D}" sibTransId="{A5C5F9C0-95D6-4737-A048-F8DB7B80EB91}"/>
    <dgm:cxn modelId="{DD81E4E3-1B12-4C1D-A51B-057E2900C6CF}" type="presOf" srcId="{904EC423-A435-4FF0-AE30-1DC66E6C8B80}" destId="{960E28E0-5C3A-4D42-A6A8-78A1283C88DA}" srcOrd="0" destOrd="0" presId="urn:microsoft.com/office/officeart/2005/8/layout/hierarchy2"/>
    <dgm:cxn modelId="{6BB8FBAF-CA20-4929-9D8D-7640FCAB09D9}" type="presOf" srcId="{2B952D3E-AA9A-4692-B409-29039B1CA369}" destId="{665222ED-AA49-4F3E-9638-C24BC292D5E7}" srcOrd="0" destOrd="0" presId="urn:microsoft.com/office/officeart/2005/8/layout/hierarchy2"/>
    <dgm:cxn modelId="{4AEE102A-AD5F-4E57-BD19-ECCCD7BB674B}" srcId="{8E153AAF-2E51-41FC-A783-5A91F0ACBFE0}" destId="{3091C017-D6F5-4F8A-9927-531A5BB1930E}" srcOrd="0" destOrd="0" parTransId="{904EC423-A435-4FF0-AE30-1DC66E6C8B80}" sibTransId="{08B68606-2542-4A5C-B26D-06CAB1A76D19}"/>
    <dgm:cxn modelId="{F8E74BA2-9D82-4D48-A2BB-C7BC91F97AB2}" type="presOf" srcId="{0F289DD0-35F1-425F-B65A-2EE87A8B59BD}" destId="{FB82D06A-8749-4C48-860D-BA66300B8AED}" srcOrd="1" destOrd="0" presId="urn:microsoft.com/office/officeart/2005/8/layout/hierarchy2"/>
    <dgm:cxn modelId="{7C434370-7C6E-46DC-9BAE-3122CB7D1EBE}" type="presOf" srcId="{904EC423-A435-4FF0-AE30-1DC66E6C8B80}" destId="{A842CD40-AD68-4B81-83AA-8CB4D7E3185E}" srcOrd="1" destOrd="0" presId="urn:microsoft.com/office/officeart/2005/8/layout/hierarchy2"/>
    <dgm:cxn modelId="{71724C73-D93B-444F-B00D-7E95EF47E63D}" type="presOf" srcId="{3091C017-D6F5-4F8A-9927-531A5BB1930E}" destId="{97DBD8F7-B739-4968-8D0A-83AF537B5586}" srcOrd="0" destOrd="0" presId="urn:microsoft.com/office/officeart/2005/8/layout/hierarchy2"/>
    <dgm:cxn modelId="{CDE529C0-0F2F-427D-86E6-F154D8331E9E}" type="presOf" srcId="{8E153AAF-2E51-41FC-A783-5A91F0ACBFE0}" destId="{C8026EAE-A29A-470B-8FE1-7B627CBBC58D}" srcOrd="0" destOrd="0" presId="urn:microsoft.com/office/officeart/2005/8/layout/hierarchy2"/>
    <dgm:cxn modelId="{8631F775-937D-4B6D-9ABE-ABAA975D21FD}" type="presOf" srcId="{0F289DD0-35F1-425F-B65A-2EE87A8B59BD}" destId="{5419BC7C-3A42-4A23-9979-DE343C680869}" srcOrd="0" destOrd="0" presId="urn:microsoft.com/office/officeart/2005/8/layout/hierarchy2"/>
    <dgm:cxn modelId="{ED38EEFC-76C5-4129-A70C-A191C68FA6CB}" type="presOf" srcId="{6138A9AB-DFF2-4DCC-A0E6-36B20E2B1F28}" destId="{9E8A1F23-3EC6-40AF-81A2-27EA9661F4D7}" srcOrd="0" destOrd="0" presId="urn:microsoft.com/office/officeart/2005/8/layout/hierarchy2"/>
    <dgm:cxn modelId="{2394457E-A1B3-4CD9-82DB-3082D63BCBA6}" srcId="{C7D1582C-4D47-43DC-A27D-83DC579F1230}" destId="{8E153AAF-2E51-41FC-A783-5A91F0ACBFE0}" srcOrd="0" destOrd="0" parTransId="{58C48327-41FB-42DB-9EDE-85DCEAB434E3}" sibTransId="{4CF9A56A-04CA-40D1-890E-8973664194E6}"/>
    <dgm:cxn modelId="{003B4B2D-2DB5-4D82-A455-FC704BE5A233}" type="presParOf" srcId="{814ADF3A-CE43-48CC-B032-7E101C083072}" destId="{6823EF1C-3E2B-400B-B0BE-5CE336B9B8A5}" srcOrd="0" destOrd="0" presId="urn:microsoft.com/office/officeart/2005/8/layout/hierarchy2"/>
    <dgm:cxn modelId="{8957C754-DDC4-4989-A65C-A00E8AB069D0}" type="presParOf" srcId="{6823EF1C-3E2B-400B-B0BE-5CE336B9B8A5}" destId="{C8026EAE-A29A-470B-8FE1-7B627CBBC58D}" srcOrd="0" destOrd="0" presId="urn:microsoft.com/office/officeart/2005/8/layout/hierarchy2"/>
    <dgm:cxn modelId="{6219D6F0-4F26-499B-8D1E-3941C348AF58}" type="presParOf" srcId="{6823EF1C-3E2B-400B-B0BE-5CE336B9B8A5}" destId="{D1BBE2B1-6677-4AD1-B9F3-AEBA3784D4E3}" srcOrd="1" destOrd="0" presId="urn:microsoft.com/office/officeart/2005/8/layout/hierarchy2"/>
    <dgm:cxn modelId="{69BFBFDD-533D-4E3D-AB00-98ABDBE153B0}" type="presParOf" srcId="{D1BBE2B1-6677-4AD1-B9F3-AEBA3784D4E3}" destId="{960E28E0-5C3A-4D42-A6A8-78A1283C88DA}" srcOrd="0" destOrd="0" presId="urn:microsoft.com/office/officeart/2005/8/layout/hierarchy2"/>
    <dgm:cxn modelId="{AD37507B-414E-46EE-8F41-6654075441EB}" type="presParOf" srcId="{960E28E0-5C3A-4D42-A6A8-78A1283C88DA}" destId="{A842CD40-AD68-4B81-83AA-8CB4D7E3185E}" srcOrd="0" destOrd="0" presId="urn:microsoft.com/office/officeart/2005/8/layout/hierarchy2"/>
    <dgm:cxn modelId="{1B1AFE84-0F66-4E67-8591-43AF329B2FE4}" type="presParOf" srcId="{D1BBE2B1-6677-4AD1-B9F3-AEBA3784D4E3}" destId="{279B701E-862F-4B37-AF6E-229F5F5AD1A4}" srcOrd="1" destOrd="0" presId="urn:microsoft.com/office/officeart/2005/8/layout/hierarchy2"/>
    <dgm:cxn modelId="{03BC51D6-9BA0-4266-B620-153DD556EA72}" type="presParOf" srcId="{279B701E-862F-4B37-AF6E-229F5F5AD1A4}" destId="{97DBD8F7-B739-4968-8D0A-83AF537B5586}" srcOrd="0" destOrd="0" presId="urn:microsoft.com/office/officeart/2005/8/layout/hierarchy2"/>
    <dgm:cxn modelId="{7ED43AB8-0564-45A4-938B-93DC6775958E}" type="presParOf" srcId="{279B701E-862F-4B37-AF6E-229F5F5AD1A4}" destId="{D96BF9CD-D7CC-4D42-ABBB-B0D7748510B0}" srcOrd="1" destOrd="0" presId="urn:microsoft.com/office/officeart/2005/8/layout/hierarchy2"/>
    <dgm:cxn modelId="{32DD2E56-A5E0-4C4A-874B-81C646B41755}" type="presParOf" srcId="{D1BBE2B1-6677-4AD1-B9F3-AEBA3784D4E3}" destId="{5419BC7C-3A42-4A23-9979-DE343C680869}" srcOrd="2" destOrd="0" presId="urn:microsoft.com/office/officeart/2005/8/layout/hierarchy2"/>
    <dgm:cxn modelId="{3770C941-B7E2-4A86-9342-BE7AE980DB94}" type="presParOf" srcId="{5419BC7C-3A42-4A23-9979-DE343C680869}" destId="{FB82D06A-8749-4C48-860D-BA66300B8AED}" srcOrd="0" destOrd="0" presId="urn:microsoft.com/office/officeart/2005/8/layout/hierarchy2"/>
    <dgm:cxn modelId="{F75D79EF-88C8-41F2-8231-BFF107E579F6}" type="presParOf" srcId="{D1BBE2B1-6677-4AD1-B9F3-AEBA3784D4E3}" destId="{4F0A9D82-E00D-448B-AF01-A6A0DFE349D0}" srcOrd="3" destOrd="0" presId="urn:microsoft.com/office/officeart/2005/8/layout/hierarchy2"/>
    <dgm:cxn modelId="{892A6D62-E176-4F95-88B0-730CE265CBA8}" type="presParOf" srcId="{4F0A9D82-E00D-448B-AF01-A6A0DFE349D0}" destId="{665222ED-AA49-4F3E-9638-C24BC292D5E7}" srcOrd="0" destOrd="0" presId="urn:microsoft.com/office/officeart/2005/8/layout/hierarchy2"/>
    <dgm:cxn modelId="{EAF98C33-ABAD-4196-9A98-FC4D8C56AFDB}" type="presParOf" srcId="{4F0A9D82-E00D-448B-AF01-A6A0DFE349D0}" destId="{D29B1D71-89D2-4201-B66C-5488E6D0DF9D}" srcOrd="1" destOrd="0" presId="urn:microsoft.com/office/officeart/2005/8/layout/hierarchy2"/>
    <dgm:cxn modelId="{148AFD9D-E5B3-46F6-BAC2-D98D833C3603}" type="presParOf" srcId="{D1BBE2B1-6677-4AD1-B9F3-AEBA3784D4E3}" destId="{292B6B1C-EE79-4EE7-B252-3E047B3695A7}" srcOrd="4" destOrd="0" presId="urn:microsoft.com/office/officeart/2005/8/layout/hierarchy2"/>
    <dgm:cxn modelId="{C23EC8AD-CD42-45E9-8EFE-CEE6F8654E73}" type="presParOf" srcId="{292B6B1C-EE79-4EE7-B252-3E047B3695A7}" destId="{815A69B4-DC1D-4D22-A1DC-125B7AB28F0B}" srcOrd="0" destOrd="0" presId="urn:microsoft.com/office/officeart/2005/8/layout/hierarchy2"/>
    <dgm:cxn modelId="{0E0D2214-5E58-47A2-B971-E985CAD1A8B6}" type="presParOf" srcId="{D1BBE2B1-6677-4AD1-B9F3-AEBA3784D4E3}" destId="{B9D78558-B5F6-4AAB-B787-B51F0687F0E8}" srcOrd="5" destOrd="0" presId="urn:microsoft.com/office/officeart/2005/8/layout/hierarchy2"/>
    <dgm:cxn modelId="{A30BC56A-6D42-4AD2-9A5A-EBD2BEA4D40E}" type="presParOf" srcId="{B9D78558-B5F6-4AAB-B787-B51F0687F0E8}" destId="{9E8A1F23-3EC6-40AF-81A2-27EA9661F4D7}" srcOrd="0" destOrd="0" presId="urn:microsoft.com/office/officeart/2005/8/layout/hierarchy2"/>
    <dgm:cxn modelId="{45E5ECE8-A68D-4319-A38D-56957104BBB0}" type="presParOf" srcId="{B9D78558-B5F6-4AAB-B787-B51F0687F0E8}" destId="{C867CEAA-0052-4EEF-9AC1-1246535C4AA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DA9DBE3-0846-4947-9682-EBF32603749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DF42BA9-DC04-49DA-8246-02B637DE15A5}">
      <dgm:prSet phldrT="[Text]"/>
      <dgm:spPr/>
      <dgm:t>
        <a:bodyPr/>
        <a:lstStyle/>
        <a:p>
          <a:r>
            <a:rPr lang="cs-CZ" b="1" dirty="0" smtClean="0"/>
            <a:t>John Crane Sigma, a.s. </a:t>
          </a:r>
          <a:endParaRPr lang="cs-CZ" b="1" dirty="0"/>
        </a:p>
      </dgm:t>
    </dgm:pt>
    <dgm:pt modelId="{8EAEFD87-42B8-43CE-8176-7076C1E6E34B}" type="parTrans" cxnId="{AEDD84A9-158C-4574-B9EF-277FFB606D3D}">
      <dgm:prSet/>
      <dgm:spPr/>
      <dgm:t>
        <a:bodyPr/>
        <a:lstStyle/>
        <a:p>
          <a:endParaRPr lang="cs-CZ"/>
        </a:p>
      </dgm:t>
    </dgm:pt>
    <dgm:pt modelId="{8E2670B2-BF80-4317-91FE-E91AA0E77D87}" type="sibTrans" cxnId="{AEDD84A9-158C-4574-B9EF-277FFB606D3D}">
      <dgm:prSet/>
      <dgm:spPr/>
      <dgm:t>
        <a:bodyPr/>
        <a:lstStyle/>
        <a:p>
          <a:endParaRPr lang="cs-CZ"/>
        </a:p>
      </dgm:t>
    </dgm:pt>
    <dgm:pt modelId="{6DECE2D6-EE1D-4699-B9AF-CCF0746D1A55}">
      <dgm:prSet phldrT="[Text]"/>
      <dgm:spPr/>
      <dgm:t>
        <a:bodyPr/>
        <a:lstStyle/>
        <a:p>
          <a:r>
            <a:rPr lang="cs-CZ" dirty="0" smtClean="0"/>
            <a:t>Obráběč </a:t>
          </a:r>
          <a:endParaRPr lang="cs-CZ" dirty="0"/>
        </a:p>
      </dgm:t>
    </dgm:pt>
    <dgm:pt modelId="{808635D8-999B-4A13-8809-B88C87DD7CB0}" type="parTrans" cxnId="{873048FE-946A-4813-B785-0E676E7EA87D}">
      <dgm:prSet/>
      <dgm:spPr/>
      <dgm:t>
        <a:bodyPr/>
        <a:lstStyle/>
        <a:p>
          <a:endParaRPr lang="cs-CZ" dirty="0"/>
        </a:p>
      </dgm:t>
    </dgm:pt>
    <dgm:pt modelId="{6130AE91-A72E-438C-B022-38686B30BA5E}" type="sibTrans" cxnId="{873048FE-946A-4813-B785-0E676E7EA87D}">
      <dgm:prSet/>
      <dgm:spPr/>
      <dgm:t>
        <a:bodyPr/>
        <a:lstStyle/>
        <a:p>
          <a:endParaRPr lang="cs-CZ"/>
        </a:p>
      </dgm:t>
    </dgm:pt>
    <dgm:pt modelId="{8FAAB4B0-CAAB-4C91-82AD-F80A9B6B6D6E}">
      <dgm:prSet phldrT="[Text]"/>
      <dgm:spPr/>
      <dgm:t>
        <a:bodyPr/>
        <a:lstStyle/>
        <a:p>
          <a:r>
            <a:rPr lang="cs-CZ" dirty="0" smtClean="0"/>
            <a:t>Technický inženýr </a:t>
          </a:r>
          <a:endParaRPr lang="cs-CZ" dirty="0"/>
        </a:p>
      </dgm:t>
    </dgm:pt>
    <dgm:pt modelId="{2081BCC1-0D71-4BC3-9516-4763AB6E7156}" type="parTrans" cxnId="{7305B545-8BD6-42A7-AF65-BC49A74AA804}">
      <dgm:prSet/>
      <dgm:spPr/>
      <dgm:t>
        <a:bodyPr/>
        <a:lstStyle/>
        <a:p>
          <a:endParaRPr lang="cs-CZ" dirty="0"/>
        </a:p>
      </dgm:t>
    </dgm:pt>
    <dgm:pt modelId="{F0A4E967-1233-41BF-93A5-95116836FABA}" type="sibTrans" cxnId="{7305B545-8BD6-42A7-AF65-BC49A74AA804}">
      <dgm:prSet/>
      <dgm:spPr/>
      <dgm:t>
        <a:bodyPr/>
        <a:lstStyle/>
        <a:p>
          <a:endParaRPr lang="cs-CZ"/>
        </a:p>
      </dgm:t>
    </dgm:pt>
    <dgm:pt modelId="{5D84E2DD-3B76-40E7-8E90-841AD04AC73A}">
      <dgm:prSet/>
      <dgm:spPr/>
      <dgm:t>
        <a:bodyPr/>
        <a:lstStyle/>
        <a:p>
          <a:r>
            <a:rPr lang="cs-CZ" dirty="0" smtClean="0"/>
            <a:t>Odborník v oblasti kvality </a:t>
          </a:r>
          <a:endParaRPr lang="cs-CZ" dirty="0"/>
        </a:p>
      </dgm:t>
    </dgm:pt>
    <dgm:pt modelId="{CCF01F12-E5B6-4717-A584-2C9DF56FCF4E}" type="parTrans" cxnId="{C7509677-5876-4092-A64E-4EA5F47C5B61}">
      <dgm:prSet/>
      <dgm:spPr/>
      <dgm:t>
        <a:bodyPr/>
        <a:lstStyle/>
        <a:p>
          <a:endParaRPr lang="cs-CZ" dirty="0"/>
        </a:p>
      </dgm:t>
    </dgm:pt>
    <dgm:pt modelId="{7AAA2A9E-4834-4DA5-BD87-B09DC8528E6D}" type="sibTrans" cxnId="{C7509677-5876-4092-A64E-4EA5F47C5B61}">
      <dgm:prSet/>
      <dgm:spPr/>
      <dgm:t>
        <a:bodyPr/>
        <a:lstStyle/>
        <a:p>
          <a:endParaRPr lang="cs-CZ"/>
        </a:p>
      </dgm:t>
    </dgm:pt>
    <dgm:pt modelId="{EB861858-22CD-4414-BA5C-15722D0F182F}" type="pres">
      <dgm:prSet presAssocID="{1DA9DBE3-0846-4947-9682-EBF32603749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11635E1-A409-42EC-9DFE-9674C9C5FD57}" type="pres">
      <dgm:prSet presAssocID="{3DF42BA9-DC04-49DA-8246-02B637DE15A5}" presName="root1" presStyleCnt="0"/>
      <dgm:spPr/>
    </dgm:pt>
    <dgm:pt modelId="{87E2BCA6-BF1C-43A7-B444-50E0DCDF9F28}" type="pres">
      <dgm:prSet presAssocID="{3DF42BA9-DC04-49DA-8246-02B637DE15A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3983ECE-56CC-46C0-AA96-5383F715407D}" type="pres">
      <dgm:prSet presAssocID="{3DF42BA9-DC04-49DA-8246-02B637DE15A5}" presName="level2hierChild" presStyleCnt="0"/>
      <dgm:spPr/>
    </dgm:pt>
    <dgm:pt modelId="{3870EBCE-3B1F-42B2-AD74-A406AFADAB1D}" type="pres">
      <dgm:prSet presAssocID="{808635D8-999B-4A13-8809-B88C87DD7CB0}" presName="conn2-1" presStyleLbl="parChTrans1D2" presStyleIdx="0" presStyleCnt="3"/>
      <dgm:spPr/>
      <dgm:t>
        <a:bodyPr/>
        <a:lstStyle/>
        <a:p>
          <a:endParaRPr lang="cs-CZ"/>
        </a:p>
      </dgm:t>
    </dgm:pt>
    <dgm:pt modelId="{115FD604-2BC9-4BD3-98DD-20B2300BFFEE}" type="pres">
      <dgm:prSet presAssocID="{808635D8-999B-4A13-8809-B88C87DD7CB0}" presName="connTx" presStyleLbl="parChTrans1D2" presStyleIdx="0" presStyleCnt="3"/>
      <dgm:spPr/>
      <dgm:t>
        <a:bodyPr/>
        <a:lstStyle/>
        <a:p>
          <a:endParaRPr lang="cs-CZ"/>
        </a:p>
      </dgm:t>
    </dgm:pt>
    <dgm:pt modelId="{7ACDA584-5F18-4DA5-AB86-395DF6B63DBE}" type="pres">
      <dgm:prSet presAssocID="{6DECE2D6-EE1D-4699-B9AF-CCF0746D1A55}" presName="root2" presStyleCnt="0"/>
      <dgm:spPr/>
    </dgm:pt>
    <dgm:pt modelId="{8D31CCC0-FD0F-4BB3-A8BA-04B2727F3C8D}" type="pres">
      <dgm:prSet presAssocID="{6DECE2D6-EE1D-4699-B9AF-CCF0746D1A55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B363A63-8600-43B7-98D6-5BBA92C964D9}" type="pres">
      <dgm:prSet presAssocID="{6DECE2D6-EE1D-4699-B9AF-CCF0746D1A55}" presName="level3hierChild" presStyleCnt="0"/>
      <dgm:spPr/>
    </dgm:pt>
    <dgm:pt modelId="{EF4D44C9-5C07-4BD6-BAF7-D4C9922ED8BD}" type="pres">
      <dgm:prSet presAssocID="{2081BCC1-0D71-4BC3-9516-4763AB6E7156}" presName="conn2-1" presStyleLbl="parChTrans1D2" presStyleIdx="1" presStyleCnt="3"/>
      <dgm:spPr/>
      <dgm:t>
        <a:bodyPr/>
        <a:lstStyle/>
        <a:p>
          <a:endParaRPr lang="cs-CZ"/>
        </a:p>
      </dgm:t>
    </dgm:pt>
    <dgm:pt modelId="{E763E161-F016-4845-B09A-4873F29D31D6}" type="pres">
      <dgm:prSet presAssocID="{2081BCC1-0D71-4BC3-9516-4763AB6E7156}" presName="connTx" presStyleLbl="parChTrans1D2" presStyleIdx="1" presStyleCnt="3"/>
      <dgm:spPr/>
      <dgm:t>
        <a:bodyPr/>
        <a:lstStyle/>
        <a:p>
          <a:endParaRPr lang="cs-CZ"/>
        </a:p>
      </dgm:t>
    </dgm:pt>
    <dgm:pt modelId="{743BF2A4-CADC-41A3-9B27-9996826C4F00}" type="pres">
      <dgm:prSet presAssocID="{8FAAB4B0-CAAB-4C91-82AD-F80A9B6B6D6E}" presName="root2" presStyleCnt="0"/>
      <dgm:spPr/>
    </dgm:pt>
    <dgm:pt modelId="{FC59C6AE-946A-4D6B-ADB3-861317E6C6CC}" type="pres">
      <dgm:prSet presAssocID="{8FAAB4B0-CAAB-4C91-82AD-F80A9B6B6D6E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7864D6E-73D1-40E5-A065-CF09CEC4C0E4}" type="pres">
      <dgm:prSet presAssocID="{8FAAB4B0-CAAB-4C91-82AD-F80A9B6B6D6E}" presName="level3hierChild" presStyleCnt="0"/>
      <dgm:spPr/>
    </dgm:pt>
    <dgm:pt modelId="{33C9CD93-4A87-4593-AED8-F74869906650}" type="pres">
      <dgm:prSet presAssocID="{CCF01F12-E5B6-4717-A584-2C9DF56FCF4E}" presName="conn2-1" presStyleLbl="parChTrans1D2" presStyleIdx="2" presStyleCnt="3"/>
      <dgm:spPr/>
      <dgm:t>
        <a:bodyPr/>
        <a:lstStyle/>
        <a:p>
          <a:endParaRPr lang="cs-CZ"/>
        </a:p>
      </dgm:t>
    </dgm:pt>
    <dgm:pt modelId="{DE64DA0F-0788-4E54-847F-BC66E2D5B965}" type="pres">
      <dgm:prSet presAssocID="{CCF01F12-E5B6-4717-A584-2C9DF56FCF4E}" presName="connTx" presStyleLbl="parChTrans1D2" presStyleIdx="2" presStyleCnt="3"/>
      <dgm:spPr/>
      <dgm:t>
        <a:bodyPr/>
        <a:lstStyle/>
        <a:p>
          <a:endParaRPr lang="cs-CZ"/>
        </a:p>
      </dgm:t>
    </dgm:pt>
    <dgm:pt modelId="{47B16789-BE4D-4134-9741-30DA668DFAD5}" type="pres">
      <dgm:prSet presAssocID="{5D84E2DD-3B76-40E7-8E90-841AD04AC73A}" presName="root2" presStyleCnt="0"/>
      <dgm:spPr/>
    </dgm:pt>
    <dgm:pt modelId="{34A8D109-BD65-402A-AA83-D34CDEFF4675}" type="pres">
      <dgm:prSet presAssocID="{5D84E2DD-3B76-40E7-8E90-841AD04AC73A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937388E-3129-446D-B0B2-F9D7665F02D7}" type="pres">
      <dgm:prSet presAssocID="{5D84E2DD-3B76-40E7-8E90-841AD04AC73A}" presName="level3hierChild" presStyleCnt="0"/>
      <dgm:spPr/>
    </dgm:pt>
  </dgm:ptLst>
  <dgm:cxnLst>
    <dgm:cxn modelId="{FE644636-3E7F-43AF-98F0-9CE62D637B30}" type="presOf" srcId="{1DA9DBE3-0846-4947-9682-EBF326037493}" destId="{EB861858-22CD-4414-BA5C-15722D0F182F}" srcOrd="0" destOrd="0" presId="urn:microsoft.com/office/officeart/2005/8/layout/hierarchy2"/>
    <dgm:cxn modelId="{A265D6D0-82BD-42F9-84B1-7F2B97656E5B}" type="presOf" srcId="{808635D8-999B-4A13-8809-B88C87DD7CB0}" destId="{115FD604-2BC9-4BD3-98DD-20B2300BFFEE}" srcOrd="1" destOrd="0" presId="urn:microsoft.com/office/officeart/2005/8/layout/hierarchy2"/>
    <dgm:cxn modelId="{B99408E0-041B-49A5-8BEE-891A511FA043}" type="presOf" srcId="{8FAAB4B0-CAAB-4C91-82AD-F80A9B6B6D6E}" destId="{FC59C6AE-946A-4D6B-ADB3-861317E6C6CC}" srcOrd="0" destOrd="0" presId="urn:microsoft.com/office/officeart/2005/8/layout/hierarchy2"/>
    <dgm:cxn modelId="{C7509677-5876-4092-A64E-4EA5F47C5B61}" srcId="{3DF42BA9-DC04-49DA-8246-02B637DE15A5}" destId="{5D84E2DD-3B76-40E7-8E90-841AD04AC73A}" srcOrd="2" destOrd="0" parTransId="{CCF01F12-E5B6-4717-A584-2C9DF56FCF4E}" sibTransId="{7AAA2A9E-4834-4DA5-BD87-B09DC8528E6D}"/>
    <dgm:cxn modelId="{7305B545-8BD6-42A7-AF65-BC49A74AA804}" srcId="{3DF42BA9-DC04-49DA-8246-02B637DE15A5}" destId="{8FAAB4B0-CAAB-4C91-82AD-F80A9B6B6D6E}" srcOrd="1" destOrd="0" parTransId="{2081BCC1-0D71-4BC3-9516-4763AB6E7156}" sibTransId="{F0A4E967-1233-41BF-93A5-95116836FABA}"/>
    <dgm:cxn modelId="{47328D41-0CCC-4D7D-B2A4-8EF097461DB6}" type="presOf" srcId="{CCF01F12-E5B6-4717-A584-2C9DF56FCF4E}" destId="{33C9CD93-4A87-4593-AED8-F74869906650}" srcOrd="0" destOrd="0" presId="urn:microsoft.com/office/officeart/2005/8/layout/hierarchy2"/>
    <dgm:cxn modelId="{E21DEB23-DC21-4B8A-8C92-D3775CD7D659}" type="presOf" srcId="{2081BCC1-0D71-4BC3-9516-4763AB6E7156}" destId="{EF4D44C9-5C07-4BD6-BAF7-D4C9922ED8BD}" srcOrd="0" destOrd="0" presId="urn:microsoft.com/office/officeart/2005/8/layout/hierarchy2"/>
    <dgm:cxn modelId="{C2520E73-0D88-4677-A04E-7209ACB61E3E}" type="presOf" srcId="{3DF42BA9-DC04-49DA-8246-02B637DE15A5}" destId="{87E2BCA6-BF1C-43A7-B444-50E0DCDF9F28}" srcOrd="0" destOrd="0" presId="urn:microsoft.com/office/officeart/2005/8/layout/hierarchy2"/>
    <dgm:cxn modelId="{76A0809D-0AA6-4C41-90E9-FE65B2752763}" type="presOf" srcId="{808635D8-999B-4A13-8809-B88C87DD7CB0}" destId="{3870EBCE-3B1F-42B2-AD74-A406AFADAB1D}" srcOrd="0" destOrd="0" presId="urn:microsoft.com/office/officeart/2005/8/layout/hierarchy2"/>
    <dgm:cxn modelId="{A18940FF-EDCC-4808-A4C2-F276015E8E4C}" type="presOf" srcId="{CCF01F12-E5B6-4717-A584-2C9DF56FCF4E}" destId="{DE64DA0F-0788-4E54-847F-BC66E2D5B965}" srcOrd="1" destOrd="0" presId="urn:microsoft.com/office/officeart/2005/8/layout/hierarchy2"/>
    <dgm:cxn modelId="{ED48C610-A921-4067-832D-B914AB7C45FF}" type="presOf" srcId="{2081BCC1-0D71-4BC3-9516-4763AB6E7156}" destId="{E763E161-F016-4845-B09A-4873F29D31D6}" srcOrd="1" destOrd="0" presId="urn:microsoft.com/office/officeart/2005/8/layout/hierarchy2"/>
    <dgm:cxn modelId="{4D07CBFE-D639-46D3-ACAE-6B774B49DC1E}" type="presOf" srcId="{6DECE2D6-EE1D-4699-B9AF-CCF0746D1A55}" destId="{8D31CCC0-FD0F-4BB3-A8BA-04B2727F3C8D}" srcOrd="0" destOrd="0" presId="urn:microsoft.com/office/officeart/2005/8/layout/hierarchy2"/>
    <dgm:cxn modelId="{873048FE-946A-4813-B785-0E676E7EA87D}" srcId="{3DF42BA9-DC04-49DA-8246-02B637DE15A5}" destId="{6DECE2D6-EE1D-4699-B9AF-CCF0746D1A55}" srcOrd="0" destOrd="0" parTransId="{808635D8-999B-4A13-8809-B88C87DD7CB0}" sibTransId="{6130AE91-A72E-438C-B022-38686B30BA5E}"/>
    <dgm:cxn modelId="{2D68EB18-5AC2-476C-AE40-65D5BC6A966C}" type="presOf" srcId="{5D84E2DD-3B76-40E7-8E90-841AD04AC73A}" destId="{34A8D109-BD65-402A-AA83-D34CDEFF4675}" srcOrd="0" destOrd="0" presId="urn:microsoft.com/office/officeart/2005/8/layout/hierarchy2"/>
    <dgm:cxn modelId="{AEDD84A9-158C-4574-B9EF-277FFB606D3D}" srcId="{1DA9DBE3-0846-4947-9682-EBF326037493}" destId="{3DF42BA9-DC04-49DA-8246-02B637DE15A5}" srcOrd="0" destOrd="0" parTransId="{8EAEFD87-42B8-43CE-8176-7076C1E6E34B}" sibTransId="{8E2670B2-BF80-4317-91FE-E91AA0E77D87}"/>
    <dgm:cxn modelId="{BE65322C-2B7D-4582-AE80-CC7BA00374F7}" type="presParOf" srcId="{EB861858-22CD-4414-BA5C-15722D0F182F}" destId="{111635E1-A409-42EC-9DFE-9674C9C5FD57}" srcOrd="0" destOrd="0" presId="urn:microsoft.com/office/officeart/2005/8/layout/hierarchy2"/>
    <dgm:cxn modelId="{DD287B9F-B546-4260-80CB-0330A60BD1BB}" type="presParOf" srcId="{111635E1-A409-42EC-9DFE-9674C9C5FD57}" destId="{87E2BCA6-BF1C-43A7-B444-50E0DCDF9F28}" srcOrd="0" destOrd="0" presId="urn:microsoft.com/office/officeart/2005/8/layout/hierarchy2"/>
    <dgm:cxn modelId="{D2941F14-B00F-45FA-9D8F-74621847A8D3}" type="presParOf" srcId="{111635E1-A409-42EC-9DFE-9674C9C5FD57}" destId="{53983ECE-56CC-46C0-AA96-5383F715407D}" srcOrd="1" destOrd="0" presId="urn:microsoft.com/office/officeart/2005/8/layout/hierarchy2"/>
    <dgm:cxn modelId="{8EDB83A1-B9B4-4CA3-AE72-1BCEA43E95FB}" type="presParOf" srcId="{53983ECE-56CC-46C0-AA96-5383F715407D}" destId="{3870EBCE-3B1F-42B2-AD74-A406AFADAB1D}" srcOrd="0" destOrd="0" presId="urn:microsoft.com/office/officeart/2005/8/layout/hierarchy2"/>
    <dgm:cxn modelId="{6F3EB150-7F13-4F02-8DA0-788E864859A7}" type="presParOf" srcId="{3870EBCE-3B1F-42B2-AD74-A406AFADAB1D}" destId="{115FD604-2BC9-4BD3-98DD-20B2300BFFEE}" srcOrd="0" destOrd="0" presId="urn:microsoft.com/office/officeart/2005/8/layout/hierarchy2"/>
    <dgm:cxn modelId="{DD5E3FBE-9A4D-4B9C-8D15-920264298CC1}" type="presParOf" srcId="{53983ECE-56CC-46C0-AA96-5383F715407D}" destId="{7ACDA584-5F18-4DA5-AB86-395DF6B63DBE}" srcOrd="1" destOrd="0" presId="urn:microsoft.com/office/officeart/2005/8/layout/hierarchy2"/>
    <dgm:cxn modelId="{0C31BC83-94D2-49C9-B4B6-FDC31EBAF5A6}" type="presParOf" srcId="{7ACDA584-5F18-4DA5-AB86-395DF6B63DBE}" destId="{8D31CCC0-FD0F-4BB3-A8BA-04B2727F3C8D}" srcOrd="0" destOrd="0" presId="urn:microsoft.com/office/officeart/2005/8/layout/hierarchy2"/>
    <dgm:cxn modelId="{2038A140-94DE-4744-BD79-653C3BEEBFFC}" type="presParOf" srcId="{7ACDA584-5F18-4DA5-AB86-395DF6B63DBE}" destId="{EB363A63-8600-43B7-98D6-5BBA92C964D9}" srcOrd="1" destOrd="0" presId="urn:microsoft.com/office/officeart/2005/8/layout/hierarchy2"/>
    <dgm:cxn modelId="{8C76946C-4FD0-4D93-A271-538440604133}" type="presParOf" srcId="{53983ECE-56CC-46C0-AA96-5383F715407D}" destId="{EF4D44C9-5C07-4BD6-BAF7-D4C9922ED8BD}" srcOrd="2" destOrd="0" presId="urn:microsoft.com/office/officeart/2005/8/layout/hierarchy2"/>
    <dgm:cxn modelId="{6D06E147-2225-4BEC-B40B-EC60BE162AF8}" type="presParOf" srcId="{EF4D44C9-5C07-4BD6-BAF7-D4C9922ED8BD}" destId="{E763E161-F016-4845-B09A-4873F29D31D6}" srcOrd="0" destOrd="0" presId="urn:microsoft.com/office/officeart/2005/8/layout/hierarchy2"/>
    <dgm:cxn modelId="{9763CC80-73C4-41FF-B62E-A9188E8D2EF3}" type="presParOf" srcId="{53983ECE-56CC-46C0-AA96-5383F715407D}" destId="{743BF2A4-CADC-41A3-9B27-9996826C4F00}" srcOrd="3" destOrd="0" presId="urn:microsoft.com/office/officeart/2005/8/layout/hierarchy2"/>
    <dgm:cxn modelId="{D3CEA486-394E-4599-9AD1-125D35FF4E0D}" type="presParOf" srcId="{743BF2A4-CADC-41A3-9B27-9996826C4F00}" destId="{FC59C6AE-946A-4D6B-ADB3-861317E6C6CC}" srcOrd="0" destOrd="0" presId="urn:microsoft.com/office/officeart/2005/8/layout/hierarchy2"/>
    <dgm:cxn modelId="{5C4D7F47-508A-44EB-A0EE-3BE0D3D3F7FF}" type="presParOf" srcId="{743BF2A4-CADC-41A3-9B27-9996826C4F00}" destId="{B7864D6E-73D1-40E5-A065-CF09CEC4C0E4}" srcOrd="1" destOrd="0" presId="urn:microsoft.com/office/officeart/2005/8/layout/hierarchy2"/>
    <dgm:cxn modelId="{11E9FE5D-8A96-44EA-BCE5-AEEB00EE70AE}" type="presParOf" srcId="{53983ECE-56CC-46C0-AA96-5383F715407D}" destId="{33C9CD93-4A87-4593-AED8-F74869906650}" srcOrd="4" destOrd="0" presId="urn:microsoft.com/office/officeart/2005/8/layout/hierarchy2"/>
    <dgm:cxn modelId="{8FFB9C9A-E416-4423-9B02-1AA7A6977CED}" type="presParOf" srcId="{33C9CD93-4A87-4593-AED8-F74869906650}" destId="{DE64DA0F-0788-4E54-847F-BC66E2D5B965}" srcOrd="0" destOrd="0" presId="urn:microsoft.com/office/officeart/2005/8/layout/hierarchy2"/>
    <dgm:cxn modelId="{3AFA4740-1C39-4C97-9E13-F7EC865397BA}" type="presParOf" srcId="{53983ECE-56CC-46C0-AA96-5383F715407D}" destId="{47B16789-BE4D-4134-9741-30DA668DFAD5}" srcOrd="5" destOrd="0" presId="urn:microsoft.com/office/officeart/2005/8/layout/hierarchy2"/>
    <dgm:cxn modelId="{E98DED4C-7E69-4824-9A47-E4DA8070081E}" type="presParOf" srcId="{47B16789-BE4D-4134-9741-30DA668DFAD5}" destId="{34A8D109-BD65-402A-AA83-D34CDEFF4675}" srcOrd="0" destOrd="0" presId="urn:microsoft.com/office/officeart/2005/8/layout/hierarchy2"/>
    <dgm:cxn modelId="{5C7CB06B-B500-46A6-BF98-8C12C774A6C0}" type="presParOf" srcId="{47B16789-BE4D-4134-9741-30DA668DFAD5}" destId="{7937388E-3129-446D-B0B2-F9D7665F0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AFDFCA-DC19-4EEE-94CB-79665080EE9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1CBAC9C-A05C-41B6-B064-ECB672DFA75A}">
      <dgm:prSet phldrT="[Text]"/>
      <dgm:spPr/>
      <dgm:t>
        <a:bodyPr/>
        <a:lstStyle/>
        <a:p>
          <a:r>
            <a:rPr lang="cs-CZ" b="1" dirty="0" smtClean="0"/>
            <a:t>ALW INDUSTRY, s.r.o. </a:t>
          </a:r>
          <a:endParaRPr lang="cs-CZ" b="1" dirty="0"/>
        </a:p>
      </dgm:t>
    </dgm:pt>
    <dgm:pt modelId="{F85D8E38-6AC1-40B0-8DCE-5805C256C440}" type="parTrans" cxnId="{F18FEE47-A56C-44D3-BC0B-DA0A4F4716BB}">
      <dgm:prSet/>
      <dgm:spPr/>
      <dgm:t>
        <a:bodyPr/>
        <a:lstStyle/>
        <a:p>
          <a:endParaRPr lang="cs-CZ"/>
        </a:p>
      </dgm:t>
    </dgm:pt>
    <dgm:pt modelId="{799E3FBF-DF56-4F63-A9F0-5842588841B0}" type="sibTrans" cxnId="{F18FEE47-A56C-44D3-BC0B-DA0A4F4716BB}">
      <dgm:prSet/>
      <dgm:spPr/>
      <dgm:t>
        <a:bodyPr/>
        <a:lstStyle/>
        <a:p>
          <a:endParaRPr lang="cs-CZ"/>
        </a:p>
      </dgm:t>
    </dgm:pt>
    <dgm:pt modelId="{D933802B-41D1-448D-A223-87198C46FDAC}">
      <dgm:prSet phldrT="[Text]" custT="1"/>
      <dgm:spPr/>
      <dgm:t>
        <a:bodyPr/>
        <a:lstStyle/>
        <a:p>
          <a:r>
            <a:rPr lang="cs-CZ" sz="3200" dirty="0" smtClean="0"/>
            <a:t>Nástrojář</a:t>
          </a:r>
          <a:r>
            <a:rPr lang="cs-CZ" sz="2400" dirty="0" smtClean="0"/>
            <a:t> </a:t>
          </a:r>
          <a:endParaRPr lang="cs-CZ" sz="2400" dirty="0"/>
        </a:p>
      </dgm:t>
    </dgm:pt>
    <dgm:pt modelId="{C63EFD54-3ADE-443C-834B-E479842925A0}" type="parTrans" cxnId="{6D33B5EE-F1FE-4837-B1AA-6307C89F208C}">
      <dgm:prSet/>
      <dgm:spPr/>
      <dgm:t>
        <a:bodyPr/>
        <a:lstStyle/>
        <a:p>
          <a:endParaRPr lang="cs-CZ" dirty="0"/>
        </a:p>
      </dgm:t>
    </dgm:pt>
    <dgm:pt modelId="{05F79401-20BD-4E15-A368-E05425BCA633}" type="sibTrans" cxnId="{6D33B5EE-F1FE-4837-B1AA-6307C89F208C}">
      <dgm:prSet/>
      <dgm:spPr/>
      <dgm:t>
        <a:bodyPr/>
        <a:lstStyle/>
        <a:p>
          <a:endParaRPr lang="cs-CZ"/>
        </a:p>
      </dgm:t>
    </dgm:pt>
    <dgm:pt modelId="{50701CB9-8737-401D-9174-B5852E064D4E}">
      <dgm:prSet phldrT="[Text]" custT="1"/>
      <dgm:spPr/>
      <dgm:t>
        <a:bodyPr/>
        <a:lstStyle/>
        <a:p>
          <a:r>
            <a:rPr lang="cs-CZ" sz="3200" dirty="0" smtClean="0"/>
            <a:t>Formíř</a:t>
          </a:r>
          <a:r>
            <a:rPr lang="cs-CZ" sz="2400" dirty="0" smtClean="0"/>
            <a:t> </a:t>
          </a:r>
          <a:endParaRPr lang="cs-CZ" sz="2400" dirty="0"/>
        </a:p>
      </dgm:t>
    </dgm:pt>
    <dgm:pt modelId="{7E4C2F7F-5354-46E7-A0FA-39173F59B41A}" type="parTrans" cxnId="{1249ADC6-A124-4182-9BB9-A0AFEA359362}">
      <dgm:prSet/>
      <dgm:spPr/>
      <dgm:t>
        <a:bodyPr/>
        <a:lstStyle/>
        <a:p>
          <a:endParaRPr lang="cs-CZ" dirty="0"/>
        </a:p>
      </dgm:t>
    </dgm:pt>
    <dgm:pt modelId="{309B1B0C-BB11-448D-AA28-5AD3F66F2E5C}" type="sibTrans" cxnId="{1249ADC6-A124-4182-9BB9-A0AFEA359362}">
      <dgm:prSet/>
      <dgm:spPr/>
      <dgm:t>
        <a:bodyPr/>
        <a:lstStyle/>
        <a:p>
          <a:endParaRPr lang="cs-CZ"/>
        </a:p>
      </dgm:t>
    </dgm:pt>
    <dgm:pt modelId="{F1A42962-6606-4605-9F77-51E05BFC75DE}" type="pres">
      <dgm:prSet presAssocID="{BDAFDFCA-DC19-4EEE-94CB-79665080EE9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0B0DED8-31DF-4733-A6A9-B2109A033716}" type="pres">
      <dgm:prSet presAssocID="{F1CBAC9C-A05C-41B6-B064-ECB672DFA75A}" presName="root1" presStyleCnt="0"/>
      <dgm:spPr/>
    </dgm:pt>
    <dgm:pt modelId="{9055CB27-1628-4559-A4F4-68A15BFFBE77}" type="pres">
      <dgm:prSet presAssocID="{F1CBAC9C-A05C-41B6-B064-ECB672DFA75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22A9A1C-249D-46B5-A34F-E7E0E71E05E2}" type="pres">
      <dgm:prSet presAssocID="{F1CBAC9C-A05C-41B6-B064-ECB672DFA75A}" presName="level2hierChild" presStyleCnt="0"/>
      <dgm:spPr/>
    </dgm:pt>
    <dgm:pt modelId="{294BFD64-01FD-47F5-B004-95E31C65E90D}" type="pres">
      <dgm:prSet presAssocID="{C63EFD54-3ADE-443C-834B-E479842925A0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015B2B92-E88D-4488-8A42-A62565E0B0D3}" type="pres">
      <dgm:prSet presAssocID="{C63EFD54-3ADE-443C-834B-E479842925A0}" presName="connTx" presStyleLbl="parChTrans1D2" presStyleIdx="0" presStyleCnt="2"/>
      <dgm:spPr/>
      <dgm:t>
        <a:bodyPr/>
        <a:lstStyle/>
        <a:p>
          <a:endParaRPr lang="cs-CZ"/>
        </a:p>
      </dgm:t>
    </dgm:pt>
    <dgm:pt modelId="{FAD5ACA2-32A0-407D-8CBF-46B694758C3F}" type="pres">
      <dgm:prSet presAssocID="{D933802B-41D1-448D-A223-87198C46FDAC}" presName="root2" presStyleCnt="0"/>
      <dgm:spPr/>
    </dgm:pt>
    <dgm:pt modelId="{9ACA990E-1368-4A9B-8AC5-B3754F517AEF}" type="pres">
      <dgm:prSet presAssocID="{D933802B-41D1-448D-A223-87198C46FDA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DF729FB-19CA-4AD5-A80C-15E9A51362C2}" type="pres">
      <dgm:prSet presAssocID="{D933802B-41D1-448D-A223-87198C46FDAC}" presName="level3hierChild" presStyleCnt="0"/>
      <dgm:spPr/>
    </dgm:pt>
    <dgm:pt modelId="{1D1EBD99-3FFD-4AA9-B88C-289FFABAA2F1}" type="pres">
      <dgm:prSet presAssocID="{7E4C2F7F-5354-46E7-A0FA-39173F59B41A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BEF6AD10-D530-4366-820A-7764FC0027ED}" type="pres">
      <dgm:prSet presAssocID="{7E4C2F7F-5354-46E7-A0FA-39173F59B41A}" presName="connTx" presStyleLbl="parChTrans1D2" presStyleIdx="1" presStyleCnt="2"/>
      <dgm:spPr/>
      <dgm:t>
        <a:bodyPr/>
        <a:lstStyle/>
        <a:p>
          <a:endParaRPr lang="cs-CZ"/>
        </a:p>
      </dgm:t>
    </dgm:pt>
    <dgm:pt modelId="{D06B5330-5B79-4E06-9C45-B2BDA70893A2}" type="pres">
      <dgm:prSet presAssocID="{50701CB9-8737-401D-9174-B5852E064D4E}" presName="root2" presStyleCnt="0"/>
      <dgm:spPr/>
    </dgm:pt>
    <dgm:pt modelId="{2BFC57AA-7452-4D08-92F1-34653E6D1645}" type="pres">
      <dgm:prSet presAssocID="{50701CB9-8737-401D-9174-B5852E064D4E}" presName="LevelTwoTextNode" presStyleLbl="node2" presStyleIdx="1" presStyleCnt="2" custLinFactNeighborX="-280" custLinFactNeighborY="-32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33246FC-3430-4936-B911-AA317FB4E808}" type="pres">
      <dgm:prSet presAssocID="{50701CB9-8737-401D-9174-B5852E064D4E}" presName="level3hierChild" presStyleCnt="0"/>
      <dgm:spPr/>
    </dgm:pt>
  </dgm:ptLst>
  <dgm:cxnLst>
    <dgm:cxn modelId="{1249ADC6-A124-4182-9BB9-A0AFEA359362}" srcId="{F1CBAC9C-A05C-41B6-B064-ECB672DFA75A}" destId="{50701CB9-8737-401D-9174-B5852E064D4E}" srcOrd="1" destOrd="0" parTransId="{7E4C2F7F-5354-46E7-A0FA-39173F59B41A}" sibTransId="{309B1B0C-BB11-448D-AA28-5AD3F66F2E5C}"/>
    <dgm:cxn modelId="{F18FEE47-A56C-44D3-BC0B-DA0A4F4716BB}" srcId="{BDAFDFCA-DC19-4EEE-94CB-79665080EE9B}" destId="{F1CBAC9C-A05C-41B6-B064-ECB672DFA75A}" srcOrd="0" destOrd="0" parTransId="{F85D8E38-6AC1-40B0-8DCE-5805C256C440}" sibTransId="{799E3FBF-DF56-4F63-A9F0-5842588841B0}"/>
    <dgm:cxn modelId="{A9C28B84-CE10-4895-9BDF-2273457E35C5}" type="presOf" srcId="{F1CBAC9C-A05C-41B6-B064-ECB672DFA75A}" destId="{9055CB27-1628-4559-A4F4-68A15BFFBE77}" srcOrd="0" destOrd="0" presId="urn:microsoft.com/office/officeart/2005/8/layout/hierarchy2"/>
    <dgm:cxn modelId="{242D80CF-98E1-4CD3-9794-21B274565270}" type="presOf" srcId="{7E4C2F7F-5354-46E7-A0FA-39173F59B41A}" destId="{1D1EBD99-3FFD-4AA9-B88C-289FFABAA2F1}" srcOrd="0" destOrd="0" presId="urn:microsoft.com/office/officeart/2005/8/layout/hierarchy2"/>
    <dgm:cxn modelId="{B72A0D36-979F-4D8D-BAE0-097B6D70BE0D}" type="presOf" srcId="{BDAFDFCA-DC19-4EEE-94CB-79665080EE9B}" destId="{F1A42962-6606-4605-9F77-51E05BFC75DE}" srcOrd="0" destOrd="0" presId="urn:microsoft.com/office/officeart/2005/8/layout/hierarchy2"/>
    <dgm:cxn modelId="{6D33B5EE-F1FE-4837-B1AA-6307C89F208C}" srcId="{F1CBAC9C-A05C-41B6-B064-ECB672DFA75A}" destId="{D933802B-41D1-448D-A223-87198C46FDAC}" srcOrd="0" destOrd="0" parTransId="{C63EFD54-3ADE-443C-834B-E479842925A0}" sibTransId="{05F79401-20BD-4E15-A368-E05425BCA633}"/>
    <dgm:cxn modelId="{D8089F3E-1992-40A9-8822-71090F2B9C1F}" type="presOf" srcId="{7E4C2F7F-5354-46E7-A0FA-39173F59B41A}" destId="{BEF6AD10-D530-4366-820A-7764FC0027ED}" srcOrd="1" destOrd="0" presId="urn:microsoft.com/office/officeart/2005/8/layout/hierarchy2"/>
    <dgm:cxn modelId="{751F2F4C-2B83-4E4B-99F2-6E04C386AE18}" type="presOf" srcId="{D933802B-41D1-448D-A223-87198C46FDAC}" destId="{9ACA990E-1368-4A9B-8AC5-B3754F517AEF}" srcOrd="0" destOrd="0" presId="urn:microsoft.com/office/officeart/2005/8/layout/hierarchy2"/>
    <dgm:cxn modelId="{F2199C1E-09AE-4423-8438-65667101E4CC}" type="presOf" srcId="{C63EFD54-3ADE-443C-834B-E479842925A0}" destId="{294BFD64-01FD-47F5-B004-95E31C65E90D}" srcOrd="0" destOrd="0" presId="urn:microsoft.com/office/officeart/2005/8/layout/hierarchy2"/>
    <dgm:cxn modelId="{41D6F76B-3237-4B72-9664-5B2D35E633D6}" type="presOf" srcId="{C63EFD54-3ADE-443C-834B-E479842925A0}" destId="{015B2B92-E88D-4488-8A42-A62565E0B0D3}" srcOrd="1" destOrd="0" presId="urn:microsoft.com/office/officeart/2005/8/layout/hierarchy2"/>
    <dgm:cxn modelId="{C4D4E209-3026-4BD9-9636-987726019841}" type="presOf" srcId="{50701CB9-8737-401D-9174-B5852E064D4E}" destId="{2BFC57AA-7452-4D08-92F1-34653E6D1645}" srcOrd="0" destOrd="0" presId="urn:microsoft.com/office/officeart/2005/8/layout/hierarchy2"/>
    <dgm:cxn modelId="{5EC3F52A-5CDE-40C2-B0B1-C1015B5D8FD2}" type="presParOf" srcId="{F1A42962-6606-4605-9F77-51E05BFC75DE}" destId="{F0B0DED8-31DF-4733-A6A9-B2109A033716}" srcOrd="0" destOrd="0" presId="urn:microsoft.com/office/officeart/2005/8/layout/hierarchy2"/>
    <dgm:cxn modelId="{7F9A11B9-3EAB-4524-B949-2765BB3A0240}" type="presParOf" srcId="{F0B0DED8-31DF-4733-A6A9-B2109A033716}" destId="{9055CB27-1628-4559-A4F4-68A15BFFBE77}" srcOrd="0" destOrd="0" presId="urn:microsoft.com/office/officeart/2005/8/layout/hierarchy2"/>
    <dgm:cxn modelId="{7C11714E-5700-4A10-B5B1-15B84457DC7A}" type="presParOf" srcId="{F0B0DED8-31DF-4733-A6A9-B2109A033716}" destId="{C22A9A1C-249D-46B5-A34F-E7E0E71E05E2}" srcOrd="1" destOrd="0" presId="urn:microsoft.com/office/officeart/2005/8/layout/hierarchy2"/>
    <dgm:cxn modelId="{4C116FDF-ED9E-44D9-847A-2E95E8BEA624}" type="presParOf" srcId="{C22A9A1C-249D-46B5-A34F-E7E0E71E05E2}" destId="{294BFD64-01FD-47F5-B004-95E31C65E90D}" srcOrd="0" destOrd="0" presId="urn:microsoft.com/office/officeart/2005/8/layout/hierarchy2"/>
    <dgm:cxn modelId="{D8492DF7-4C7A-4AD4-9961-58AF02A1C0E4}" type="presParOf" srcId="{294BFD64-01FD-47F5-B004-95E31C65E90D}" destId="{015B2B92-E88D-4488-8A42-A62565E0B0D3}" srcOrd="0" destOrd="0" presId="urn:microsoft.com/office/officeart/2005/8/layout/hierarchy2"/>
    <dgm:cxn modelId="{E9F2B45C-3945-4F88-AF20-541E12EE0E3F}" type="presParOf" srcId="{C22A9A1C-249D-46B5-A34F-E7E0E71E05E2}" destId="{FAD5ACA2-32A0-407D-8CBF-46B694758C3F}" srcOrd="1" destOrd="0" presId="urn:microsoft.com/office/officeart/2005/8/layout/hierarchy2"/>
    <dgm:cxn modelId="{974957F3-0604-4B40-A63B-8CC6E6D37ACB}" type="presParOf" srcId="{FAD5ACA2-32A0-407D-8CBF-46B694758C3F}" destId="{9ACA990E-1368-4A9B-8AC5-B3754F517AEF}" srcOrd="0" destOrd="0" presId="urn:microsoft.com/office/officeart/2005/8/layout/hierarchy2"/>
    <dgm:cxn modelId="{6F833A3F-164B-405E-8803-89144EB03C57}" type="presParOf" srcId="{FAD5ACA2-32A0-407D-8CBF-46B694758C3F}" destId="{DDF729FB-19CA-4AD5-A80C-15E9A51362C2}" srcOrd="1" destOrd="0" presId="urn:microsoft.com/office/officeart/2005/8/layout/hierarchy2"/>
    <dgm:cxn modelId="{44FB2AC4-284C-488E-9A67-0CB017CA6D3B}" type="presParOf" srcId="{C22A9A1C-249D-46B5-A34F-E7E0E71E05E2}" destId="{1D1EBD99-3FFD-4AA9-B88C-289FFABAA2F1}" srcOrd="2" destOrd="0" presId="urn:microsoft.com/office/officeart/2005/8/layout/hierarchy2"/>
    <dgm:cxn modelId="{BC942F6A-2338-4EB1-B0AC-EA40B88A9FA3}" type="presParOf" srcId="{1D1EBD99-3FFD-4AA9-B88C-289FFABAA2F1}" destId="{BEF6AD10-D530-4366-820A-7764FC0027ED}" srcOrd="0" destOrd="0" presId="urn:microsoft.com/office/officeart/2005/8/layout/hierarchy2"/>
    <dgm:cxn modelId="{92601EAF-79D8-4F3C-AE7C-C33771A2964C}" type="presParOf" srcId="{C22A9A1C-249D-46B5-A34F-E7E0E71E05E2}" destId="{D06B5330-5B79-4E06-9C45-B2BDA70893A2}" srcOrd="3" destOrd="0" presId="urn:microsoft.com/office/officeart/2005/8/layout/hierarchy2"/>
    <dgm:cxn modelId="{A0D747C1-1F5D-4156-A2C4-FD3ABDF86F19}" type="presParOf" srcId="{D06B5330-5B79-4E06-9C45-B2BDA70893A2}" destId="{2BFC57AA-7452-4D08-92F1-34653E6D1645}" srcOrd="0" destOrd="0" presId="urn:microsoft.com/office/officeart/2005/8/layout/hierarchy2"/>
    <dgm:cxn modelId="{A9E5E8BA-450B-499C-85AE-0EFD0F730307}" type="presParOf" srcId="{D06B5330-5B79-4E06-9C45-B2BDA70893A2}" destId="{133246FC-3430-4936-B911-AA317FB4E80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1E19E24-FDFF-419A-89D1-8AB3A856070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ECF27F4-A8AF-4E1D-B77E-FC770BBA6FC5}">
      <dgm:prSet phldrT="[Text]"/>
      <dgm:spPr/>
      <dgm:t>
        <a:bodyPr/>
        <a:lstStyle/>
        <a:p>
          <a:r>
            <a:rPr lang="cs-CZ" b="1" dirty="0" smtClean="0"/>
            <a:t>Kendrion, s.r.o. </a:t>
          </a:r>
          <a:endParaRPr lang="cs-CZ" b="1" dirty="0"/>
        </a:p>
      </dgm:t>
    </dgm:pt>
    <dgm:pt modelId="{24BA6C57-6744-4FE7-ACE7-88FDDCEDF402}" type="parTrans" cxnId="{CB4F0A78-512E-4F45-A100-974467FBCAB0}">
      <dgm:prSet/>
      <dgm:spPr/>
      <dgm:t>
        <a:bodyPr/>
        <a:lstStyle/>
        <a:p>
          <a:endParaRPr lang="cs-CZ"/>
        </a:p>
      </dgm:t>
    </dgm:pt>
    <dgm:pt modelId="{13C57E4B-E40B-4ACA-9055-FAFEA9F74FCB}" type="sibTrans" cxnId="{CB4F0A78-512E-4F45-A100-974467FBCAB0}">
      <dgm:prSet/>
      <dgm:spPr/>
      <dgm:t>
        <a:bodyPr/>
        <a:lstStyle/>
        <a:p>
          <a:endParaRPr lang="cs-CZ"/>
        </a:p>
      </dgm:t>
    </dgm:pt>
    <dgm:pt modelId="{AAA55F93-7A42-4CCF-9353-07FDBA885224}">
      <dgm:prSet phldrT="[Text]"/>
      <dgm:spPr/>
      <dgm:t>
        <a:bodyPr/>
        <a:lstStyle/>
        <a:p>
          <a:r>
            <a:rPr lang="cs-CZ" dirty="0" smtClean="0"/>
            <a:t>Projektový inženýr </a:t>
          </a:r>
          <a:endParaRPr lang="cs-CZ" dirty="0"/>
        </a:p>
      </dgm:t>
    </dgm:pt>
    <dgm:pt modelId="{9D10DF90-682F-45DA-96A1-3F8603D5EBBA}" type="parTrans" cxnId="{2582F606-087E-4E43-92D9-D6D7042B0002}">
      <dgm:prSet/>
      <dgm:spPr/>
      <dgm:t>
        <a:bodyPr/>
        <a:lstStyle/>
        <a:p>
          <a:endParaRPr lang="cs-CZ" dirty="0"/>
        </a:p>
      </dgm:t>
    </dgm:pt>
    <dgm:pt modelId="{22A68293-2009-4B96-A550-983AC34A9872}" type="sibTrans" cxnId="{2582F606-087E-4E43-92D9-D6D7042B0002}">
      <dgm:prSet/>
      <dgm:spPr/>
      <dgm:t>
        <a:bodyPr/>
        <a:lstStyle/>
        <a:p>
          <a:endParaRPr lang="cs-CZ"/>
        </a:p>
      </dgm:t>
    </dgm:pt>
    <dgm:pt modelId="{0FEF9C22-6141-4B55-A4F4-289F73E9E3E0}" type="pres">
      <dgm:prSet presAssocID="{51E19E24-FDFF-419A-89D1-8AB3A856070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ECA99EE-EA70-4A13-B9B7-4FF526898D28}" type="pres">
      <dgm:prSet presAssocID="{5ECF27F4-A8AF-4E1D-B77E-FC770BBA6FC5}" presName="root1" presStyleCnt="0"/>
      <dgm:spPr/>
    </dgm:pt>
    <dgm:pt modelId="{BB187B95-391C-4922-B0DA-0FB204AF2971}" type="pres">
      <dgm:prSet presAssocID="{5ECF27F4-A8AF-4E1D-B77E-FC770BBA6FC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8932D53-991D-4FBC-87A7-81F0CC0E6A3A}" type="pres">
      <dgm:prSet presAssocID="{5ECF27F4-A8AF-4E1D-B77E-FC770BBA6FC5}" presName="level2hierChild" presStyleCnt="0"/>
      <dgm:spPr/>
    </dgm:pt>
    <dgm:pt modelId="{E0F7001F-BD94-408C-AB1E-D02E331CDD28}" type="pres">
      <dgm:prSet presAssocID="{9D10DF90-682F-45DA-96A1-3F8603D5EBBA}" presName="conn2-1" presStyleLbl="parChTrans1D2" presStyleIdx="0" presStyleCnt="1"/>
      <dgm:spPr/>
      <dgm:t>
        <a:bodyPr/>
        <a:lstStyle/>
        <a:p>
          <a:endParaRPr lang="cs-CZ"/>
        </a:p>
      </dgm:t>
    </dgm:pt>
    <dgm:pt modelId="{849E617B-5640-4C87-ABDD-37583DF27967}" type="pres">
      <dgm:prSet presAssocID="{9D10DF90-682F-45DA-96A1-3F8603D5EBBA}" presName="connTx" presStyleLbl="parChTrans1D2" presStyleIdx="0" presStyleCnt="1"/>
      <dgm:spPr/>
      <dgm:t>
        <a:bodyPr/>
        <a:lstStyle/>
        <a:p>
          <a:endParaRPr lang="cs-CZ"/>
        </a:p>
      </dgm:t>
    </dgm:pt>
    <dgm:pt modelId="{A85C96F2-7BA8-4974-ACF9-DC936360A503}" type="pres">
      <dgm:prSet presAssocID="{AAA55F93-7A42-4CCF-9353-07FDBA885224}" presName="root2" presStyleCnt="0"/>
      <dgm:spPr/>
    </dgm:pt>
    <dgm:pt modelId="{89A8C821-2DDC-4AF2-9311-123FBDF3336A}" type="pres">
      <dgm:prSet presAssocID="{AAA55F93-7A42-4CCF-9353-07FDBA885224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9F569E5-E0C0-4063-A678-5A01082D90E4}" type="pres">
      <dgm:prSet presAssocID="{AAA55F93-7A42-4CCF-9353-07FDBA885224}" presName="level3hierChild" presStyleCnt="0"/>
      <dgm:spPr/>
    </dgm:pt>
  </dgm:ptLst>
  <dgm:cxnLst>
    <dgm:cxn modelId="{BE4E07CB-BE50-4B74-B927-3AEDDC191D8A}" type="presOf" srcId="{51E19E24-FDFF-419A-89D1-8AB3A856070B}" destId="{0FEF9C22-6141-4B55-A4F4-289F73E9E3E0}" srcOrd="0" destOrd="0" presId="urn:microsoft.com/office/officeart/2005/8/layout/hierarchy2"/>
    <dgm:cxn modelId="{04C71424-AFE6-401C-AA9A-B379E2812986}" type="presOf" srcId="{9D10DF90-682F-45DA-96A1-3F8603D5EBBA}" destId="{E0F7001F-BD94-408C-AB1E-D02E331CDD28}" srcOrd="0" destOrd="0" presId="urn:microsoft.com/office/officeart/2005/8/layout/hierarchy2"/>
    <dgm:cxn modelId="{A10B0C6F-2426-47F5-9639-17B226BCDB35}" type="presOf" srcId="{5ECF27F4-A8AF-4E1D-B77E-FC770BBA6FC5}" destId="{BB187B95-391C-4922-B0DA-0FB204AF2971}" srcOrd="0" destOrd="0" presId="urn:microsoft.com/office/officeart/2005/8/layout/hierarchy2"/>
    <dgm:cxn modelId="{2582F606-087E-4E43-92D9-D6D7042B0002}" srcId="{5ECF27F4-A8AF-4E1D-B77E-FC770BBA6FC5}" destId="{AAA55F93-7A42-4CCF-9353-07FDBA885224}" srcOrd="0" destOrd="0" parTransId="{9D10DF90-682F-45DA-96A1-3F8603D5EBBA}" sibTransId="{22A68293-2009-4B96-A550-983AC34A9872}"/>
    <dgm:cxn modelId="{2A0284DB-8487-4231-8DDF-BCBE38D92E77}" type="presOf" srcId="{9D10DF90-682F-45DA-96A1-3F8603D5EBBA}" destId="{849E617B-5640-4C87-ABDD-37583DF27967}" srcOrd="1" destOrd="0" presId="urn:microsoft.com/office/officeart/2005/8/layout/hierarchy2"/>
    <dgm:cxn modelId="{CB4F0A78-512E-4F45-A100-974467FBCAB0}" srcId="{51E19E24-FDFF-419A-89D1-8AB3A856070B}" destId="{5ECF27F4-A8AF-4E1D-B77E-FC770BBA6FC5}" srcOrd="0" destOrd="0" parTransId="{24BA6C57-6744-4FE7-ACE7-88FDDCEDF402}" sibTransId="{13C57E4B-E40B-4ACA-9055-FAFEA9F74FCB}"/>
    <dgm:cxn modelId="{4E535FE4-E599-4981-8F0E-E84592945698}" type="presOf" srcId="{AAA55F93-7A42-4CCF-9353-07FDBA885224}" destId="{89A8C821-2DDC-4AF2-9311-123FBDF3336A}" srcOrd="0" destOrd="0" presId="urn:microsoft.com/office/officeart/2005/8/layout/hierarchy2"/>
    <dgm:cxn modelId="{F88E8226-152F-4C3A-9BDC-B84A678F4849}" type="presParOf" srcId="{0FEF9C22-6141-4B55-A4F4-289F73E9E3E0}" destId="{0ECA99EE-EA70-4A13-B9B7-4FF526898D28}" srcOrd="0" destOrd="0" presId="urn:microsoft.com/office/officeart/2005/8/layout/hierarchy2"/>
    <dgm:cxn modelId="{38940C26-E7F9-4F34-AE53-2E474BDF4ECA}" type="presParOf" srcId="{0ECA99EE-EA70-4A13-B9B7-4FF526898D28}" destId="{BB187B95-391C-4922-B0DA-0FB204AF2971}" srcOrd="0" destOrd="0" presId="urn:microsoft.com/office/officeart/2005/8/layout/hierarchy2"/>
    <dgm:cxn modelId="{EAB0610D-2321-4F9F-B591-B4B092D43FA7}" type="presParOf" srcId="{0ECA99EE-EA70-4A13-B9B7-4FF526898D28}" destId="{D8932D53-991D-4FBC-87A7-81F0CC0E6A3A}" srcOrd="1" destOrd="0" presId="urn:microsoft.com/office/officeart/2005/8/layout/hierarchy2"/>
    <dgm:cxn modelId="{38BD1FB4-A350-4708-843C-BFFF1A76DE2D}" type="presParOf" srcId="{D8932D53-991D-4FBC-87A7-81F0CC0E6A3A}" destId="{E0F7001F-BD94-408C-AB1E-D02E331CDD28}" srcOrd="0" destOrd="0" presId="urn:microsoft.com/office/officeart/2005/8/layout/hierarchy2"/>
    <dgm:cxn modelId="{AF145B3C-4653-4078-B955-ECC095C7F9C4}" type="presParOf" srcId="{E0F7001F-BD94-408C-AB1E-D02E331CDD28}" destId="{849E617B-5640-4C87-ABDD-37583DF27967}" srcOrd="0" destOrd="0" presId="urn:microsoft.com/office/officeart/2005/8/layout/hierarchy2"/>
    <dgm:cxn modelId="{D675E2F1-16C4-4F6A-8BC3-8725D6FB813B}" type="presParOf" srcId="{D8932D53-991D-4FBC-87A7-81F0CC0E6A3A}" destId="{A85C96F2-7BA8-4974-ACF9-DC936360A503}" srcOrd="1" destOrd="0" presId="urn:microsoft.com/office/officeart/2005/8/layout/hierarchy2"/>
    <dgm:cxn modelId="{912BC673-AC7B-4D5D-AA4C-AEBDC1FB1491}" type="presParOf" srcId="{A85C96F2-7BA8-4974-ACF9-DC936360A503}" destId="{89A8C821-2DDC-4AF2-9311-123FBDF3336A}" srcOrd="0" destOrd="0" presId="urn:microsoft.com/office/officeart/2005/8/layout/hierarchy2"/>
    <dgm:cxn modelId="{2282E54C-3D12-4171-A55F-CD4EDC283A94}" type="presParOf" srcId="{A85C96F2-7BA8-4974-ACF9-DC936360A503}" destId="{09F569E5-E0C0-4063-A678-5A01082D90E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1A764ABA-3D0C-449E-9648-E5380F319B2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7F2F59E-BAC4-4433-A151-19A7AC983EBA}">
      <dgm:prSet phldrT="[Text]" custT="1"/>
      <dgm:spPr/>
      <dgm:t>
        <a:bodyPr/>
        <a:lstStyle/>
        <a:p>
          <a:r>
            <a:rPr lang="cs-CZ" sz="2000" b="1" dirty="0" smtClean="0"/>
            <a:t>Koyo Bearings Česká republika s.r.o. </a:t>
          </a:r>
          <a:endParaRPr lang="cs-CZ" sz="2000" b="1" dirty="0"/>
        </a:p>
      </dgm:t>
    </dgm:pt>
    <dgm:pt modelId="{0678573D-0A7D-4783-A242-97EACFC51CFD}" type="parTrans" cxnId="{14A66F70-BED8-46D2-A7E0-A48AAA6E28E0}">
      <dgm:prSet/>
      <dgm:spPr/>
      <dgm:t>
        <a:bodyPr/>
        <a:lstStyle/>
        <a:p>
          <a:endParaRPr lang="cs-CZ"/>
        </a:p>
      </dgm:t>
    </dgm:pt>
    <dgm:pt modelId="{B9F646FE-BA1A-45B3-95F3-703DF7436904}" type="sibTrans" cxnId="{14A66F70-BED8-46D2-A7E0-A48AAA6E28E0}">
      <dgm:prSet/>
      <dgm:spPr/>
      <dgm:t>
        <a:bodyPr/>
        <a:lstStyle/>
        <a:p>
          <a:endParaRPr lang="cs-CZ"/>
        </a:p>
      </dgm:t>
    </dgm:pt>
    <dgm:pt modelId="{80848F02-0666-4882-AD06-354C98F3ED32}">
      <dgm:prSet phldrT="[Text]" custT="1"/>
      <dgm:spPr/>
      <dgm:t>
        <a:bodyPr/>
        <a:lstStyle/>
        <a:p>
          <a:r>
            <a:rPr lang="cs-CZ" sz="2000" dirty="0" smtClean="0"/>
            <a:t>Operátor/</a:t>
          </a:r>
        </a:p>
        <a:p>
          <a:r>
            <a:rPr lang="cs-CZ" sz="2000" dirty="0" smtClean="0"/>
            <a:t>Seřizovač</a:t>
          </a:r>
          <a:r>
            <a:rPr lang="cs-CZ" sz="1700" dirty="0" smtClean="0"/>
            <a:t> </a:t>
          </a:r>
          <a:endParaRPr lang="cs-CZ" sz="1700" dirty="0"/>
        </a:p>
      </dgm:t>
    </dgm:pt>
    <dgm:pt modelId="{E79816CB-2789-483C-A2E9-C64722C6819F}" type="parTrans" cxnId="{5FCF9CDA-4835-491A-B521-F4FCAC5AEBDB}">
      <dgm:prSet/>
      <dgm:spPr/>
      <dgm:t>
        <a:bodyPr/>
        <a:lstStyle/>
        <a:p>
          <a:endParaRPr lang="cs-CZ" dirty="0"/>
        </a:p>
      </dgm:t>
    </dgm:pt>
    <dgm:pt modelId="{9A6BDCF6-F5BE-4F12-98E7-3A60809B8242}" type="sibTrans" cxnId="{5FCF9CDA-4835-491A-B521-F4FCAC5AEBDB}">
      <dgm:prSet/>
      <dgm:spPr/>
      <dgm:t>
        <a:bodyPr/>
        <a:lstStyle/>
        <a:p>
          <a:endParaRPr lang="cs-CZ"/>
        </a:p>
      </dgm:t>
    </dgm:pt>
    <dgm:pt modelId="{E5069AC7-B535-4402-BFCE-9D8C1A998B50}">
      <dgm:prSet phldrT="[Text]" custT="1"/>
      <dgm:spPr/>
      <dgm:t>
        <a:bodyPr/>
        <a:lstStyle/>
        <a:p>
          <a:r>
            <a:rPr lang="cs-CZ" sz="2000" dirty="0" smtClean="0"/>
            <a:t>Operátor/</a:t>
          </a:r>
        </a:p>
        <a:p>
          <a:r>
            <a:rPr lang="cs-CZ" sz="2000" dirty="0" smtClean="0"/>
            <a:t>Seřizovač CNC</a:t>
          </a:r>
          <a:endParaRPr lang="cs-CZ" sz="2000" dirty="0"/>
        </a:p>
      </dgm:t>
    </dgm:pt>
    <dgm:pt modelId="{8C313E35-AAE8-4C0F-B6C3-E415B3061BE4}" type="parTrans" cxnId="{39903CFA-37E1-454D-8D2E-E661DF1208E9}">
      <dgm:prSet/>
      <dgm:spPr/>
      <dgm:t>
        <a:bodyPr/>
        <a:lstStyle/>
        <a:p>
          <a:endParaRPr lang="cs-CZ" dirty="0"/>
        </a:p>
      </dgm:t>
    </dgm:pt>
    <dgm:pt modelId="{7ABA646B-13C9-4120-ACB1-AB012C927500}" type="sibTrans" cxnId="{39903CFA-37E1-454D-8D2E-E661DF1208E9}">
      <dgm:prSet/>
      <dgm:spPr/>
      <dgm:t>
        <a:bodyPr/>
        <a:lstStyle/>
        <a:p>
          <a:endParaRPr lang="cs-CZ"/>
        </a:p>
      </dgm:t>
    </dgm:pt>
    <dgm:pt modelId="{BFCD91F8-5809-40FC-A9AD-D7B4ACC3453C}" type="pres">
      <dgm:prSet presAssocID="{1A764ABA-3D0C-449E-9648-E5380F319B2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ECE11D8-128B-434E-AA35-963AEE6161FE}" type="pres">
      <dgm:prSet presAssocID="{E7F2F59E-BAC4-4433-A151-19A7AC983EBA}" presName="root1" presStyleCnt="0"/>
      <dgm:spPr/>
    </dgm:pt>
    <dgm:pt modelId="{057AF90B-93D4-4A72-8E5B-C04A038A1ACD}" type="pres">
      <dgm:prSet presAssocID="{E7F2F59E-BAC4-4433-A151-19A7AC983EB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21D9B60-BCB5-4F86-8775-9C0E24BC775A}" type="pres">
      <dgm:prSet presAssocID="{E7F2F59E-BAC4-4433-A151-19A7AC983EBA}" presName="level2hierChild" presStyleCnt="0"/>
      <dgm:spPr/>
    </dgm:pt>
    <dgm:pt modelId="{674A7C23-ACDB-4A5E-BF1D-80A2D69BF9B0}" type="pres">
      <dgm:prSet presAssocID="{E79816CB-2789-483C-A2E9-C64722C6819F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FC4B106A-56EA-4F8F-AC5C-9A87A5531CC8}" type="pres">
      <dgm:prSet presAssocID="{E79816CB-2789-483C-A2E9-C64722C6819F}" presName="connTx" presStyleLbl="parChTrans1D2" presStyleIdx="0" presStyleCnt="2"/>
      <dgm:spPr/>
      <dgm:t>
        <a:bodyPr/>
        <a:lstStyle/>
        <a:p>
          <a:endParaRPr lang="cs-CZ"/>
        </a:p>
      </dgm:t>
    </dgm:pt>
    <dgm:pt modelId="{852C62F6-6CAA-48C0-B6E6-89F2FD59BE4A}" type="pres">
      <dgm:prSet presAssocID="{80848F02-0666-4882-AD06-354C98F3ED32}" presName="root2" presStyleCnt="0"/>
      <dgm:spPr/>
    </dgm:pt>
    <dgm:pt modelId="{425038E5-1A11-4F6C-87A4-96495FA57406}" type="pres">
      <dgm:prSet presAssocID="{80848F02-0666-4882-AD06-354C98F3ED32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9B5CEB8-1A0B-433E-A378-ED149ACAA640}" type="pres">
      <dgm:prSet presAssocID="{80848F02-0666-4882-AD06-354C98F3ED32}" presName="level3hierChild" presStyleCnt="0"/>
      <dgm:spPr/>
    </dgm:pt>
    <dgm:pt modelId="{BDB5DAAB-5F8C-4212-B9E2-A0ED33A6B5BD}" type="pres">
      <dgm:prSet presAssocID="{8C313E35-AAE8-4C0F-B6C3-E415B3061BE4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C6A76D4E-80A4-4EA6-AC04-0B5CC550B3FC}" type="pres">
      <dgm:prSet presAssocID="{8C313E35-AAE8-4C0F-B6C3-E415B3061BE4}" presName="connTx" presStyleLbl="parChTrans1D2" presStyleIdx="1" presStyleCnt="2"/>
      <dgm:spPr/>
      <dgm:t>
        <a:bodyPr/>
        <a:lstStyle/>
        <a:p>
          <a:endParaRPr lang="cs-CZ"/>
        </a:p>
      </dgm:t>
    </dgm:pt>
    <dgm:pt modelId="{54FEE6C6-4D4D-4F0A-9492-FE39D9D3BF4D}" type="pres">
      <dgm:prSet presAssocID="{E5069AC7-B535-4402-BFCE-9D8C1A998B50}" presName="root2" presStyleCnt="0"/>
      <dgm:spPr/>
    </dgm:pt>
    <dgm:pt modelId="{F18B5E5B-BEA4-4B64-940E-BC445D7A953C}" type="pres">
      <dgm:prSet presAssocID="{E5069AC7-B535-4402-BFCE-9D8C1A998B5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4E473F5-8355-4EC4-AAB0-CAC3970EAD63}" type="pres">
      <dgm:prSet presAssocID="{E5069AC7-B535-4402-BFCE-9D8C1A998B50}" presName="level3hierChild" presStyleCnt="0"/>
      <dgm:spPr/>
    </dgm:pt>
  </dgm:ptLst>
  <dgm:cxnLst>
    <dgm:cxn modelId="{AF2E60CF-3545-4048-B571-E5C3CF81C8EF}" type="presOf" srcId="{80848F02-0666-4882-AD06-354C98F3ED32}" destId="{425038E5-1A11-4F6C-87A4-96495FA57406}" srcOrd="0" destOrd="0" presId="urn:microsoft.com/office/officeart/2005/8/layout/hierarchy2"/>
    <dgm:cxn modelId="{E21988B3-69AB-4FE8-AAD2-8566D7B0EF6B}" type="presOf" srcId="{E79816CB-2789-483C-A2E9-C64722C6819F}" destId="{FC4B106A-56EA-4F8F-AC5C-9A87A5531CC8}" srcOrd="1" destOrd="0" presId="urn:microsoft.com/office/officeart/2005/8/layout/hierarchy2"/>
    <dgm:cxn modelId="{14A66F70-BED8-46D2-A7E0-A48AAA6E28E0}" srcId="{1A764ABA-3D0C-449E-9648-E5380F319B2C}" destId="{E7F2F59E-BAC4-4433-A151-19A7AC983EBA}" srcOrd="0" destOrd="0" parTransId="{0678573D-0A7D-4783-A242-97EACFC51CFD}" sibTransId="{B9F646FE-BA1A-45B3-95F3-703DF7436904}"/>
    <dgm:cxn modelId="{5FCF9CDA-4835-491A-B521-F4FCAC5AEBDB}" srcId="{E7F2F59E-BAC4-4433-A151-19A7AC983EBA}" destId="{80848F02-0666-4882-AD06-354C98F3ED32}" srcOrd="0" destOrd="0" parTransId="{E79816CB-2789-483C-A2E9-C64722C6819F}" sibTransId="{9A6BDCF6-F5BE-4F12-98E7-3A60809B8242}"/>
    <dgm:cxn modelId="{09F455E9-A580-4B45-B60A-34EC304C72D6}" type="presOf" srcId="{E79816CB-2789-483C-A2E9-C64722C6819F}" destId="{674A7C23-ACDB-4A5E-BF1D-80A2D69BF9B0}" srcOrd="0" destOrd="0" presId="urn:microsoft.com/office/officeart/2005/8/layout/hierarchy2"/>
    <dgm:cxn modelId="{B2CA032A-57E8-44C5-B0DD-CEA8AD6057A1}" type="presOf" srcId="{E5069AC7-B535-4402-BFCE-9D8C1A998B50}" destId="{F18B5E5B-BEA4-4B64-940E-BC445D7A953C}" srcOrd="0" destOrd="0" presId="urn:microsoft.com/office/officeart/2005/8/layout/hierarchy2"/>
    <dgm:cxn modelId="{46C0F940-9FC2-4CB7-AEB9-B1FBDA79D9CB}" type="presOf" srcId="{8C313E35-AAE8-4C0F-B6C3-E415B3061BE4}" destId="{C6A76D4E-80A4-4EA6-AC04-0B5CC550B3FC}" srcOrd="1" destOrd="0" presId="urn:microsoft.com/office/officeart/2005/8/layout/hierarchy2"/>
    <dgm:cxn modelId="{B348128A-9371-4019-BFEB-FB7C3C45B9BD}" type="presOf" srcId="{E7F2F59E-BAC4-4433-A151-19A7AC983EBA}" destId="{057AF90B-93D4-4A72-8E5B-C04A038A1ACD}" srcOrd="0" destOrd="0" presId="urn:microsoft.com/office/officeart/2005/8/layout/hierarchy2"/>
    <dgm:cxn modelId="{39903CFA-37E1-454D-8D2E-E661DF1208E9}" srcId="{E7F2F59E-BAC4-4433-A151-19A7AC983EBA}" destId="{E5069AC7-B535-4402-BFCE-9D8C1A998B50}" srcOrd="1" destOrd="0" parTransId="{8C313E35-AAE8-4C0F-B6C3-E415B3061BE4}" sibTransId="{7ABA646B-13C9-4120-ACB1-AB012C927500}"/>
    <dgm:cxn modelId="{10884A1A-D533-4B4E-A3AD-3E7BF8EBCB74}" type="presOf" srcId="{1A764ABA-3D0C-449E-9648-E5380F319B2C}" destId="{BFCD91F8-5809-40FC-A9AD-D7B4ACC3453C}" srcOrd="0" destOrd="0" presId="urn:microsoft.com/office/officeart/2005/8/layout/hierarchy2"/>
    <dgm:cxn modelId="{4844A776-C8E9-467D-B778-D1A467F8BCA2}" type="presOf" srcId="{8C313E35-AAE8-4C0F-B6C3-E415B3061BE4}" destId="{BDB5DAAB-5F8C-4212-B9E2-A0ED33A6B5BD}" srcOrd="0" destOrd="0" presId="urn:microsoft.com/office/officeart/2005/8/layout/hierarchy2"/>
    <dgm:cxn modelId="{65D307BF-3C9C-4CFE-B54B-EE2963C86C85}" type="presParOf" srcId="{BFCD91F8-5809-40FC-A9AD-D7B4ACC3453C}" destId="{1ECE11D8-128B-434E-AA35-963AEE6161FE}" srcOrd="0" destOrd="0" presId="urn:microsoft.com/office/officeart/2005/8/layout/hierarchy2"/>
    <dgm:cxn modelId="{60ACB69E-B757-4919-8CE4-C2A5A8A3CAFB}" type="presParOf" srcId="{1ECE11D8-128B-434E-AA35-963AEE6161FE}" destId="{057AF90B-93D4-4A72-8E5B-C04A038A1ACD}" srcOrd="0" destOrd="0" presId="urn:microsoft.com/office/officeart/2005/8/layout/hierarchy2"/>
    <dgm:cxn modelId="{23EB9046-72CD-48C8-89D5-FFDCFCF959F0}" type="presParOf" srcId="{1ECE11D8-128B-434E-AA35-963AEE6161FE}" destId="{E21D9B60-BCB5-4F86-8775-9C0E24BC775A}" srcOrd="1" destOrd="0" presId="urn:microsoft.com/office/officeart/2005/8/layout/hierarchy2"/>
    <dgm:cxn modelId="{7055A343-A080-4828-8640-B573889BA327}" type="presParOf" srcId="{E21D9B60-BCB5-4F86-8775-9C0E24BC775A}" destId="{674A7C23-ACDB-4A5E-BF1D-80A2D69BF9B0}" srcOrd="0" destOrd="0" presId="urn:microsoft.com/office/officeart/2005/8/layout/hierarchy2"/>
    <dgm:cxn modelId="{92CBF79E-E45C-4532-9582-0023E55BAB95}" type="presParOf" srcId="{674A7C23-ACDB-4A5E-BF1D-80A2D69BF9B0}" destId="{FC4B106A-56EA-4F8F-AC5C-9A87A5531CC8}" srcOrd="0" destOrd="0" presId="urn:microsoft.com/office/officeart/2005/8/layout/hierarchy2"/>
    <dgm:cxn modelId="{D45DD2E3-4330-46C3-BA2D-08C5CBE768D4}" type="presParOf" srcId="{E21D9B60-BCB5-4F86-8775-9C0E24BC775A}" destId="{852C62F6-6CAA-48C0-B6E6-89F2FD59BE4A}" srcOrd="1" destOrd="0" presId="urn:microsoft.com/office/officeart/2005/8/layout/hierarchy2"/>
    <dgm:cxn modelId="{8E9E4EEE-45CC-47AD-9790-C619BF3166E7}" type="presParOf" srcId="{852C62F6-6CAA-48C0-B6E6-89F2FD59BE4A}" destId="{425038E5-1A11-4F6C-87A4-96495FA57406}" srcOrd="0" destOrd="0" presId="urn:microsoft.com/office/officeart/2005/8/layout/hierarchy2"/>
    <dgm:cxn modelId="{F59A36F6-1A53-4356-9357-550CC491988E}" type="presParOf" srcId="{852C62F6-6CAA-48C0-B6E6-89F2FD59BE4A}" destId="{E9B5CEB8-1A0B-433E-A378-ED149ACAA640}" srcOrd="1" destOrd="0" presId="urn:microsoft.com/office/officeart/2005/8/layout/hierarchy2"/>
    <dgm:cxn modelId="{A001F491-FE4F-4360-8147-4D3781D0CE8E}" type="presParOf" srcId="{E21D9B60-BCB5-4F86-8775-9C0E24BC775A}" destId="{BDB5DAAB-5F8C-4212-B9E2-A0ED33A6B5BD}" srcOrd="2" destOrd="0" presId="urn:microsoft.com/office/officeart/2005/8/layout/hierarchy2"/>
    <dgm:cxn modelId="{EDF60411-2991-4DDC-8E1D-E00E3F409A3F}" type="presParOf" srcId="{BDB5DAAB-5F8C-4212-B9E2-A0ED33A6B5BD}" destId="{C6A76D4E-80A4-4EA6-AC04-0B5CC550B3FC}" srcOrd="0" destOrd="0" presId="urn:microsoft.com/office/officeart/2005/8/layout/hierarchy2"/>
    <dgm:cxn modelId="{A244ECA8-E9C1-482F-A919-B5D142464DCD}" type="presParOf" srcId="{E21D9B60-BCB5-4F86-8775-9C0E24BC775A}" destId="{54FEE6C6-4D4D-4F0A-9492-FE39D9D3BF4D}" srcOrd="3" destOrd="0" presId="urn:microsoft.com/office/officeart/2005/8/layout/hierarchy2"/>
    <dgm:cxn modelId="{7042BD72-525D-49B1-AB83-79A89481C3C6}" type="presParOf" srcId="{54FEE6C6-4D4D-4F0A-9492-FE39D9D3BF4D}" destId="{F18B5E5B-BEA4-4B64-940E-BC445D7A953C}" srcOrd="0" destOrd="0" presId="urn:microsoft.com/office/officeart/2005/8/layout/hierarchy2"/>
    <dgm:cxn modelId="{C6F795F0-D548-461C-9F87-911663F2CB56}" type="presParOf" srcId="{54FEE6C6-4D4D-4F0A-9492-FE39D9D3BF4D}" destId="{04E473F5-8355-4EC4-AAB0-CAC3970EAD6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AEB57049-F4CB-4A14-8A91-D309290D6D7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7426910-6D27-4219-8723-961990FA9511}">
      <dgm:prSet phldrT="[Text]" custT="1"/>
      <dgm:spPr/>
      <dgm:t>
        <a:bodyPr/>
        <a:lstStyle/>
        <a:p>
          <a:r>
            <a:rPr lang="cs-CZ" sz="2400" b="1" dirty="0" smtClean="0"/>
            <a:t>LINAPLAST s.r.o. </a:t>
          </a:r>
          <a:endParaRPr lang="cs-CZ" sz="2400" b="1" dirty="0"/>
        </a:p>
      </dgm:t>
    </dgm:pt>
    <dgm:pt modelId="{853E9BEC-FBF2-4335-AD1E-908856500B7A}" type="parTrans" cxnId="{9089D592-D43A-4CAE-9053-8DDA3FB44D37}">
      <dgm:prSet/>
      <dgm:spPr/>
      <dgm:t>
        <a:bodyPr/>
        <a:lstStyle/>
        <a:p>
          <a:endParaRPr lang="cs-CZ"/>
        </a:p>
      </dgm:t>
    </dgm:pt>
    <dgm:pt modelId="{0536CA1C-52A1-4B5E-A8A0-73CF7B3DBA82}" type="sibTrans" cxnId="{9089D592-D43A-4CAE-9053-8DDA3FB44D37}">
      <dgm:prSet/>
      <dgm:spPr/>
      <dgm:t>
        <a:bodyPr/>
        <a:lstStyle/>
        <a:p>
          <a:endParaRPr lang="cs-CZ"/>
        </a:p>
      </dgm:t>
    </dgm:pt>
    <dgm:pt modelId="{253A6C24-CBE4-4CD1-AC5D-248DE233A93E}">
      <dgm:prSet phldrT="[Text]" custT="1"/>
      <dgm:spPr/>
      <dgm:t>
        <a:bodyPr/>
        <a:lstStyle/>
        <a:p>
          <a:r>
            <a:rPr lang="cs-CZ" sz="2400" dirty="0" smtClean="0"/>
            <a:t>Operátor lisu </a:t>
          </a:r>
          <a:endParaRPr lang="cs-CZ" sz="2400" dirty="0"/>
        </a:p>
      </dgm:t>
    </dgm:pt>
    <dgm:pt modelId="{30B68329-3754-42F3-A9B5-17BAD3AE2456}" type="parTrans" cxnId="{D138B785-1B03-4802-BF98-560071C0EB67}">
      <dgm:prSet/>
      <dgm:spPr/>
      <dgm:t>
        <a:bodyPr/>
        <a:lstStyle/>
        <a:p>
          <a:endParaRPr lang="cs-CZ" dirty="0"/>
        </a:p>
      </dgm:t>
    </dgm:pt>
    <dgm:pt modelId="{694CA854-AFB2-4F83-9F75-3FF7817DD321}" type="sibTrans" cxnId="{D138B785-1B03-4802-BF98-560071C0EB67}">
      <dgm:prSet/>
      <dgm:spPr/>
      <dgm:t>
        <a:bodyPr/>
        <a:lstStyle/>
        <a:p>
          <a:endParaRPr lang="cs-CZ"/>
        </a:p>
      </dgm:t>
    </dgm:pt>
    <dgm:pt modelId="{F224EDE7-8922-49D9-87CF-99B0963F926B}">
      <dgm:prSet phldrT="[Text]" custT="1"/>
      <dgm:spPr/>
      <dgm:t>
        <a:bodyPr/>
        <a:lstStyle/>
        <a:p>
          <a:r>
            <a:rPr lang="cs-CZ" sz="2400" dirty="0" smtClean="0"/>
            <a:t>Operátor montáže </a:t>
          </a:r>
          <a:endParaRPr lang="cs-CZ" sz="2400" dirty="0"/>
        </a:p>
      </dgm:t>
    </dgm:pt>
    <dgm:pt modelId="{4680B7BB-2AB7-41C5-9B53-0BA612CB1443}" type="parTrans" cxnId="{504D1C28-F55F-4115-A395-37FB9A6D72BF}">
      <dgm:prSet/>
      <dgm:spPr/>
      <dgm:t>
        <a:bodyPr/>
        <a:lstStyle/>
        <a:p>
          <a:endParaRPr lang="cs-CZ" dirty="0"/>
        </a:p>
      </dgm:t>
    </dgm:pt>
    <dgm:pt modelId="{55A48703-F6AE-467A-BA6C-7848F50D07BC}" type="sibTrans" cxnId="{504D1C28-F55F-4115-A395-37FB9A6D72BF}">
      <dgm:prSet/>
      <dgm:spPr/>
      <dgm:t>
        <a:bodyPr/>
        <a:lstStyle/>
        <a:p>
          <a:endParaRPr lang="cs-CZ"/>
        </a:p>
      </dgm:t>
    </dgm:pt>
    <dgm:pt modelId="{2FDE5ED1-30B6-46DB-A14F-A7E4D2882696}">
      <dgm:prSet custT="1"/>
      <dgm:spPr/>
      <dgm:t>
        <a:bodyPr/>
        <a:lstStyle/>
        <a:p>
          <a:r>
            <a:rPr lang="cs-CZ" sz="2400" dirty="0" smtClean="0"/>
            <a:t>Nástrojář</a:t>
          </a:r>
          <a:r>
            <a:rPr lang="cs-CZ" sz="2900" dirty="0" smtClean="0"/>
            <a:t> </a:t>
          </a:r>
          <a:endParaRPr lang="cs-CZ" sz="2900" dirty="0"/>
        </a:p>
      </dgm:t>
    </dgm:pt>
    <dgm:pt modelId="{A01A0D3D-1631-4BFE-9E42-1C415137C701}" type="parTrans" cxnId="{A0637B46-EC82-4FFC-BC35-5B3F9ED0D641}">
      <dgm:prSet/>
      <dgm:spPr/>
      <dgm:t>
        <a:bodyPr/>
        <a:lstStyle/>
        <a:p>
          <a:endParaRPr lang="cs-CZ" dirty="0"/>
        </a:p>
      </dgm:t>
    </dgm:pt>
    <dgm:pt modelId="{3802F0C4-E1DE-4F16-91C6-7CF9D6A19679}" type="sibTrans" cxnId="{A0637B46-EC82-4FFC-BC35-5B3F9ED0D641}">
      <dgm:prSet/>
      <dgm:spPr/>
      <dgm:t>
        <a:bodyPr/>
        <a:lstStyle/>
        <a:p>
          <a:endParaRPr lang="cs-CZ"/>
        </a:p>
      </dgm:t>
    </dgm:pt>
    <dgm:pt modelId="{12BD95F7-B752-47CA-A5D1-7316E1775642}" type="pres">
      <dgm:prSet presAssocID="{AEB57049-F4CB-4A14-8A91-D309290D6D7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A5FA36E-6F0A-491A-A5D0-6E392F08F842}" type="pres">
      <dgm:prSet presAssocID="{A7426910-6D27-4219-8723-961990FA9511}" presName="root1" presStyleCnt="0"/>
      <dgm:spPr/>
    </dgm:pt>
    <dgm:pt modelId="{DB5544D3-7D34-4169-AC43-B6F5F66AE9D4}" type="pres">
      <dgm:prSet presAssocID="{A7426910-6D27-4219-8723-961990FA951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060FBE9-C6FF-4AE7-8CA4-885B4C4FD8C7}" type="pres">
      <dgm:prSet presAssocID="{A7426910-6D27-4219-8723-961990FA9511}" presName="level2hierChild" presStyleCnt="0"/>
      <dgm:spPr/>
    </dgm:pt>
    <dgm:pt modelId="{191D060F-9F9D-4932-83A6-DEE646DDE8CF}" type="pres">
      <dgm:prSet presAssocID="{30B68329-3754-42F3-A9B5-17BAD3AE2456}" presName="conn2-1" presStyleLbl="parChTrans1D2" presStyleIdx="0" presStyleCnt="3"/>
      <dgm:spPr/>
      <dgm:t>
        <a:bodyPr/>
        <a:lstStyle/>
        <a:p>
          <a:endParaRPr lang="cs-CZ"/>
        </a:p>
      </dgm:t>
    </dgm:pt>
    <dgm:pt modelId="{A18810D0-D53E-4503-9A4B-EBF8760E8D03}" type="pres">
      <dgm:prSet presAssocID="{30B68329-3754-42F3-A9B5-17BAD3AE2456}" presName="connTx" presStyleLbl="parChTrans1D2" presStyleIdx="0" presStyleCnt="3"/>
      <dgm:spPr/>
      <dgm:t>
        <a:bodyPr/>
        <a:lstStyle/>
        <a:p>
          <a:endParaRPr lang="cs-CZ"/>
        </a:p>
      </dgm:t>
    </dgm:pt>
    <dgm:pt modelId="{46EFCFA8-A2E2-4A5B-903F-33047BDB298C}" type="pres">
      <dgm:prSet presAssocID="{253A6C24-CBE4-4CD1-AC5D-248DE233A93E}" presName="root2" presStyleCnt="0"/>
      <dgm:spPr/>
    </dgm:pt>
    <dgm:pt modelId="{77C71484-2E64-4182-9131-D98080CC9178}" type="pres">
      <dgm:prSet presAssocID="{253A6C24-CBE4-4CD1-AC5D-248DE233A93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D0BCCB8-4DBB-4838-9470-128E229D8833}" type="pres">
      <dgm:prSet presAssocID="{253A6C24-CBE4-4CD1-AC5D-248DE233A93E}" presName="level3hierChild" presStyleCnt="0"/>
      <dgm:spPr/>
    </dgm:pt>
    <dgm:pt modelId="{35EDBBDD-55D2-4304-B7DA-46BDD140E5E2}" type="pres">
      <dgm:prSet presAssocID="{4680B7BB-2AB7-41C5-9B53-0BA612CB1443}" presName="conn2-1" presStyleLbl="parChTrans1D2" presStyleIdx="1" presStyleCnt="3"/>
      <dgm:spPr/>
      <dgm:t>
        <a:bodyPr/>
        <a:lstStyle/>
        <a:p>
          <a:endParaRPr lang="cs-CZ"/>
        </a:p>
      </dgm:t>
    </dgm:pt>
    <dgm:pt modelId="{E3C229A2-F520-4E01-B663-DCB7DD36C59E}" type="pres">
      <dgm:prSet presAssocID="{4680B7BB-2AB7-41C5-9B53-0BA612CB1443}" presName="connTx" presStyleLbl="parChTrans1D2" presStyleIdx="1" presStyleCnt="3"/>
      <dgm:spPr/>
      <dgm:t>
        <a:bodyPr/>
        <a:lstStyle/>
        <a:p>
          <a:endParaRPr lang="cs-CZ"/>
        </a:p>
      </dgm:t>
    </dgm:pt>
    <dgm:pt modelId="{66E41689-450A-4AAC-BDED-E0F8DD6E2C6F}" type="pres">
      <dgm:prSet presAssocID="{F224EDE7-8922-49D9-87CF-99B0963F926B}" presName="root2" presStyleCnt="0"/>
      <dgm:spPr/>
    </dgm:pt>
    <dgm:pt modelId="{67B66A3B-92A5-43B4-BCB2-1B03B205FC78}" type="pres">
      <dgm:prSet presAssocID="{F224EDE7-8922-49D9-87CF-99B0963F926B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F2BB9A4-2225-40E4-880F-1850AC7DAE55}" type="pres">
      <dgm:prSet presAssocID="{F224EDE7-8922-49D9-87CF-99B0963F926B}" presName="level3hierChild" presStyleCnt="0"/>
      <dgm:spPr/>
    </dgm:pt>
    <dgm:pt modelId="{D0B8586E-5697-4238-9DCA-1213C3A74626}" type="pres">
      <dgm:prSet presAssocID="{A01A0D3D-1631-4BFE-9E42-1C415137C701}" presName="conn2-1" presStyleLbl="parChTrans1D2" presStyleIdx="2" presStyleCnt="3"/>
      <dgm:spPr/>
      <dgm:t>
        <a:bodyPr/>
        <a:lstStyle/>
        <a:p>
          <a:endParaRPr lang="cs-CZ"/>
        </a:p>
      </dgm:t>
    </dgm:pt>
    <dgm:pt modelId="{33EEBBAD-5582-430A-BF47-C66B650E5E41}" type="pres">
      <dgm:prSet presAssocID="{A01A0D3D-1631-4BFE-9E42-1C415137C701}" presName="connTx" presStyleLbl="parChTrans1D2" presStyleIdx="2" presStyleCnt="3"/>
      <dgm:spPr/>
      <dgm:t>
        <a:bodyPr/>
        <a:lstStyle/>
        <a:p>
          <a:endParaRPr lang="cs-CZ"/>
        </a:p>
      </dgm:t>
    </dgm:pt>
    <dgm:pt modelId="{B64DCBFB-1487-4830-A720-2E63DF1D4C41}" type="pres">
      <dgm:prSet presAssocID="{2FDE5ED1-30B6-46DB-A14F-A7E4D2882696}" presName="root2" presStyleCnt="0"/>
      <dgm:spPr/>
    </dgm:pt>
    <dgm:pt modelId="{5550E174-62F8-4196-99D7-4304F26B8056}" type="pres">
      <dgm:prSet presAssocID="{2FDE5ED1-30B6-46DB-A14F-A7E4D2882696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4290DD4-95E8-4BB7-A25D-C5107E65E66E}" type="pres">
      <dgm:prSet presAssocID="{2FDE5ED1-30B6-46DB-A14F-A7E4D2882696}" presName="level3hierChild" presStyleCnt="0"/>
      <dgm:spPr/>
    </dgm:pt>
  </dgm:ptLst>
  <dgm:cxnLst>
    <dgm:cxn modelId="{BBAE91E7-28DC-4361-916A-F35DADDC0D26}" type="presOf" srcId="{A7426910-6D27-4219-8723-961990FA9511}" destId="{DB5544D3-7D34-4169-AC43-B6F5F66AE9D4}" srcOrd="0" destOrd="0" presId="urn:microsoft.com/office/officeart/2005/8/layout/hierarchy2"/>
    <dgm:cxn modelId="{F97538DB-FFE1-405A-B7C2-0817D0FD79B7}" type="presOf" srcId="{253A6C24-CBE4-4CD1-AC5D-248DE233A93E}" destId="{77C71484-2E64-4182-9131-D98080CC9178}" srcOrd="0" destOrd="0" presId="urn:microsoft.com/office/officeart/2005/8/layout/hierarchy2"/>
    <dgm:cxn modelId="{8A79C0EA-55D4-412A-978C-AEACF1ED213B}" type="presOf" srcId="{30B68329-3754-42F3-A9B5-17BAD3AE2456}" destId="{A18810D0-D53E-4503-9A4B-EBF8760E8D03}" srcOrd="1" destOrd="0" presId="urn:microsoft.com/office/officeart/2005/8/layout/hierarchy2"/>
    <dgm:cxn modelId="{A0637B46-EC82-4FFC-BC35-5B3F9ED0D641}" srcId="{A7426910-6D27-4219-8723-961990FA9511}" destId="{2FDE5ED1-30B6-46DB-A14F-A7E4D2882696}" srcOrd="2" destOrd="0" parTransId="{A01A0D3D-1631-4BFE-9E42-1C415137C701}" sibTransId="{3802F0C4-E1DE-4F16-91C6-7CF9D6A19679}"/>
    <dgm:cxn modelId="{9098D34F-6CA1-455D-9C68-870A6D0FEDB9}" type="presOf" srcId="{2FDE5ED1-30B6-46DB-A14F-A7E4D2882696}" destId="{5550E174-62F8-4196-99D7-4304F26B8056}" srcOrd="0" destOrd="0" presId="urn:microsoft.com/office/officeart/2005/8/layout/hierarchy2"/>
    <dgm:cxn modelId="{7B60BF8D-E221-4E9A-9284-1EF72B863306}" type="presOf" srcId="{4680B7BB-2AB7-41C5-9B53-0BA612CB1443}" destId="{E3C229A2-F520-4E01-B663-DCB7DD36C59E}" srcOrd="1" destOrd="0" presId="urn:microsoft.com/office/officeart/2005/8/layout/hierarchy2"/>
    <dgm:cxn modelId="{9089D592-D43A-4CAE-9053-8DDA3FB44D37}" srcId="{AEB57049-F4CB-4A14-8A91-D309290D6D7E}" destId="{A7426910-6D27-4219-8723-961990FA9511}" srcOrd="0" destOrd="0" parTransId="{853E9BEC-FBF2-4335-AD1E-908856500B7A}" sibTransId="{0536CA1C-52A1-4B5E-A8A0-73CF7B3DBA82}"/>
    <dgm:cxn modelId="{05387749-FF1E-487C-BFCF-D2CC12DAEF01}" type="presOf" srcId="{F224EDE7-8922-49D9-87CF-99B0963F926B}" destId="{67B66A3B-92A5-43B4-BCB2-1B03B205FC78}" srcOrd="0" destOrd="0" presId="urn:microsoft.com/office/officeart/2005/8/layout/hierarchy2"/>
    <dgm:cxn modelId="{4010AA4E-29F4-4236-A18C-90CDB9506391}" type="presOf" srcId="{30B68329-3754-42F3-A9B5-17BAD3AE2456}" destId="{191D060F-9F9D-4932-83A6-DEE646DDE8CF}" srcOrd="0" destOrd="0" presId="urn:microsoft.com/office/officeart/2005/8/layout/hierarchy2"/>
    <dgm:cxn modelId="{0D0DAFB0-1D5E-4A0A-9933-2B3A5895D503}" type="presOf" srcId="{A01A0D3D-1631-4BFE-9E42-1C415137C701}" destId="{33EEBBAD-5582-430A-BF47-C66B650E5E41}" srcOrd="1" destOrd="0" presId="urn:microsoft.com/office/officeart/2005/8/layout/hierarchy2"/>
    <dgm:cxn modelId="{9C6F905E-63B3-45B4-ACEA-EB81AEAD7AAC}" type="presOf" srcId="{A01A0D3D-1631-4BFE-9E42-1C415137C701}" destId="{D0B8586E-5697-4238-9DCA-1213C3A74626}" srcOrd="0" destOrd="0" presId="urn:microsoft.com/office/officeart/2005/8/layout/hierarchy2"/>
    <dgm:cxn modelId="{B8307B0E-F090-4B32-B686-75F55694E400}" type="presOf" srcId="{4680B7BB-2AB7-41C5-9B53-0BA612CB1443}" destId="{35EDBBDD-55D2-4304-B7DA-46BDD140E5E2}" srcOrd="0" destOrd="0" presId="urn:microsoft.com/office/officeart/2005/8/layout/hierarchy2"/>
    <dgm:cxn modelId="{504D1C28-F55F-4115-A395-37FB9A6D72BF}" srcId="{A7426910-6D27-4219-8723-961990FA9511}" destId="{F224EDE7-8922-49D9-87CF-99B0963F926B}" srcOrd="1" destOrd="0" parTransId="{4680B7BB-2AB7-41C5-9B53-0BA612CB1443}" sibTransId="{55A48703-F6AE-467A-BA6C-7848F50D07BC}"/>
    <dgm:cxn modelId="{D138B785-1B03-4802-BF98-560071C0EB67}" srcId="{A7426910-6D27-4219-8723-961990FA9511}" destId="{253A6C24-CBE4-4CD1-AC5D-248DE233A93E}" srcOrd="0" destOrd="0" parTransId="{30B68329-3754-42F3-A9B5-17BAD3AE2456}" sibTransId="{694CA854-AFB2-4F83-9F75-3FF7817DD321}"/>
    <dgm:cxn modelId="{C381CA1C-808B-4E89-BDE0-5B1DBB2AD089}" type="presOf" srcId="{AEB57049-F4CB-4A14-8A91-D309290D6D7E}" destId="{12BD95F7-B752-47CA-A5D1-7316E1775642}" srcOrd="0" destOrd="0" presId="urn:microsoft.com/office/officeart/2005/8/layout/hierarchy2"/>
    <dgm:cxn modelId="{BB7ED433-5CD7-40AF-8CB6-6477DE893997}" type="presParOf" srcId="{12BD95F7-B752-47CA-A5D1-7316E1775642}" destId="{8A5FA36E-6F0A-491A-A5D0-6E392F08F842}" srcOrd="0" destOrd="0" presId="urn:microsoft.com/office/officeart/2005/8/layout/hierarchy2"/>
    <dgm:cxn modelId="{5159520A-19B1-4672-A2FB-53E2074EA6DF}" type="presParOf" srcId="{8A5FA36E-6F0A-491A-A5D0-6E392F08F842}" destId="{DB5544D3-7D34-4169-AC43-B6F5F66AE9D4}" srcOrd="0" destOrd="0" presId="urn:microsoft.com/office/officeart/2005/8/layout/hierarchy2"/>
    <dgm:cxn modelId="{46989032-38C8-4CDC-8B9A-ADCFCF32C436}" type="presParOf" srcId="{8A5FA36E-6F0A-491A-A5D0-6E392F08F842}" destId="{A060FBE9-C6FF-4AE7-8CA4-885B4C4FD8C7}" srcOrd="1" destOrd="0" presId="urn:microsoft.com/office/officeart/2005/8/layout/hierarchy2"/>
    <dgm:cxn modelId="{F4D6EB6B-72FC-4167-AD88-B4B887C5F86C}" type="presParOf" srcId="{A060FBE9-C6FF-4AE7-8CA4-885B4C4FD8C7}" destId="{191D060F-9F9D-4932-83A6-DEE646DDE8CF}" srcOrd="0" destOrd="0" presId="urn:microsoft.com/office/officeart/2005/8/layout/hierarchy2"/>
    <dgm:cxn modelId="{1AC47F53-CB34-4537-B166-8DD6F7E129B2}" type="presParOf" srcId="{191D060F-9F9D-4932-83A6-DEE646DDE8CF}" destId="{A18810D0-D53E-4503-9A4B-EBF8760E8D03}" srcOrd="0" destOrd="0" presId="urn:microsoft.com/office/officeart/2005/8/layout/hierarchy2"/>
    <dgm:cxn modelId="{275AB8C4-D44A-4E00-82A9-567218AC448A}" type="presParOf" srcId="{A060FBE9-C6FF-4AE7-8CA4-885B4C4FD8C7}" destId="{46EFCFA8-A2E2-4A5B-903F-33047BDB298C}" srcOrd="1" destOrd="0" presId="urn:microsoft.com/office/officeart/2005/8/layout/hierarchy2"/>
    <dgm:cxn modelId="{6781491C-1142-495C-BB4D-D515C7FEC4F4}" type="presParOf" srcId="{46EFCFA8-A2E2-4A5B-903F-33047BDB298C}" destId="{77C71484-2E64-4182-9131-D98080CC9178}" srcOrd="0" destOrd="0" presId="urn:microsoft.com/office/officeart/2005/8/layout/hierarchy2"/>
    <dgm:cxn modelId="{8203877B-D775-489C-9C12-172BC9B8BE90}" type="presParOf" srcId="{46EFCFA8-A2E2-4A5B-903F-33047BDB298C}" destId="{BD0BCCB8-4DBB-4838-9470-128E229D8833}" srcOrd="1" destOrd="0" presId="urn:microsoft.com/office/officeart/2005/8/layout/hierarchy2"/>
    <dgm:cxn modelId="{E5F804CD-9395-42C7-B64F-36275448FB0F}" type="presParOf" srcId="{A060FBE9-C6FF-4AE7-8CA4-885B4C4FD8C7}" destId="{35EDBBDD-55D2-4304-B7DA-46BDD140E5E2}" srcOrd="2" destOrd="0" presId="urn:microsoft.com/office/officeart/2005/8/layout/hierarchy2"/>
    <dgm:cxn modelId="{CD95111E-DA51-4893-8E46-7A653885C6D7}" type="presParOf" srcId="{35EDBBDD-55D2-4304-B7DA-46BDD140E5E2}" destId="{E3C229A2-F520-4E01-B663-DCB7DD36C59E}" srcOrd="0" destOrd="0" presId="urn:microsoft.com/office/officeart/2005/8/layout/hierarchy2"/>
    <dgm:cxn modelId="{F1F5E828-BE97-45F3-A519-959D1F1E1B23}" type="presParOf" srcId="{A060FBE9-C6FF-4AE7-8CA4-885B4C4FD8C7}" destId="{66E41689-450A-4AAC-BDED-E0F8DD6E2C6F}" srcOrd="3" destOrd="0" presId="urn:microsoft.com/office/officeart/2005/8/layout/hierarchy2"/>
    <dgm:cxn modelId="{2336BE48-A699-48CE-AA5C-139D26F4CBB6}" type="presParOf" srcId="{66E41689-450A-4AAC-BDED-E0F8DD6E2C6F}" destId="{67B66A3B-92A5-43B4-BCB2-1B03B205FC78}" srcOrd="0" destOrd="0" presId="urn:microsoft.com/office/officeart/2005/8/layout/hierarchy2"/>
    <dgm:cxn modelId="{57487043-4F70-4EA3-BDE3-A527E3114ED2}" type="presParOf" srcId="{66E41689-450A-4AAC-BDED-E0F8DD6E2C6F}" destId="{0F2BB9A4-2225-40E4-880F-1850AC7DAE55}" srcOrd="1" destOrd="0" presId="urn:microsoft.com/office/officeart/2005/8/layout/hierarchy2"/>
    <dgm:cxn modelId="{F5F6A316-C766-4CF5-8F9C-6E2B2D9D9229}" type="presParOf" srcId="{A060FBE9-C6FF-4AE7-8CA4-885B4C4FD8C7}" destId="{D0B8586E-5697-4238-9DCA-1213C3A74626}" srcOrd="4" destOrd="0" presId="urn:microsoft.com/office/officeart/2005/8/layout/hierarchy2"/>
    <dgm:cxn modelId="{64D4C322-E768-4326-A530-0CAE81334380}" type="presParOf" srcId="{D0B8586E-5697-4238-9DCA-1213C3A74626}" destId="{33EEBBAD-5582-430A-BF47-C66B650E5E41}" srcOrd="0" destOrd="0" presId="urn:microsoft.com/office/officeart/2005/8/layout/hierarchy2"/>
    <dgm:cxn modelId="{805FEE6A-4989-4EA5-8885-1479D24BF47F}" type="presParOf" srcId="{A060FBE9-C6FF-4AE7-8CA4-885B4C4FD8C7}" destId="{B64DCBFB-1487-4830-A720-2E63DF1D4C41}" srcOrd="5" destOrd="0" presId="urn:microsoft.com/office/officeart/2005/8/layout/hierarchy2"/>
    <dgm:cxn modelId="{AA1F6D48-D392-4230-B433-19A053A2B1D1}" type="presParOf" srcId="{B64DCBFB-1487-4830-A720-2E63DF1D4C41}" destId="{5550E174-62F8-4196-99D7-4304F26B8056}" srcOrd="0" destOrd="0" presId="urn:microsoft.com/office/officeart/2005/8/layout/hierarchy2"/>
    <dgm:cxn modelId="{0323C980-F7D5-42E2-8C29-09D872898603}" type="presParOf" srcId="{B64DCBFB-1487-4830-A720-2E63DF1D4C41}" destId="{E4290DD4-95E8-4BB7-A25D-C5107E65E66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F1FAFE18-77CF-44AD-8699-7B736BC1A29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9B3898B-243F-456D-B703-374E2A08D761}">
      <dgm:prSet phldrT="[Text]"/>
      <dgm:spPr/>
      <dgm:t>
        <a:bodyPr/>
        <a:lstStyle/>
        <a:p>
          <a:r>
            <a:rPr lang="cs-CZ" b="1" dirty="0" smtClean="0"/>
            <a:t>Meopta – optika, s.r.o. </a:t>
          </a:r>
          <a:endParaRPr lang="cs-CZ" b="1" dirty="0"/>
        </a:p>
      </dgm:t>
    </dgm:pt>
    <dgm:pt modelId="{3F5E8045-1509-4294-884B-CE399BC5AD88}" type="parTrans" cxnId="{22172941-D965-48A2-B07B-2BAF5568EEF0}">
      <dgm:prSet/>
      <dgm:spPr/>
      <dgm:t>
        <a:bodyPr/>
        <a:lstStyle/>
        <a:p>
          <a:endParaRPr lang="cs-CZ"/>
        </a:p>
      </dgm:t>
    </dgm:pt>
    <dgm:pt modelId="{43A4A599-1BFB-440C-AF40-D2E2F73A2ACD}" type="sibTrans" cxnId="{22172941-D965-48A2-B07B-2BAF5568EEF0}">
      <dgm:prSet/>
      <dgm:spPr/>
      <dgm:t>
        <a:bodyPr/>
        <a:lstStyle/>
        <a:p>
          <a:endParaRPr lang="cs-CZ"/>
        </a:p>
      </dgm:t>
    </dgm:pt>
    <dgm:pt modelId="{B3F7EB3C-F63B-48E3-9C9E-573C2778F823}">
      <dgm:prSet phldrT="[Text]"/>
      <dgm:spPr/>
      <dgm:t>
        <a:bodyPr/>
        <a:lstStyle/>
        <a:p>
          <a:r>
            <a:rPr lang="cs-CZ" dirty="0" smtClean="0"/>
            <a:t>Technolog </a:t>
          </a:r>
          <a:endParaRPr lang="cs-CZ" dirty="0"/>
        </a:p>
      </dgm:t>
    </dgm:pt>
    <dgm:pt modelId="{9F2FBAAF-242C-4E9A-9218-1C9202D8EBA1}" type="parTrans" cxnId="{79A644BB-3942-41C1-8D26-3CFA0108A2B8}">
      <dgm:prSet/>
      <dgm:spPr/>
      <dgm:t>
        <a:bodyPr/>
        <a:lstStyle/>
        <a:p>
          <a:endParaRPr lang="cs-CZ" dirty="0"/>
        </a:p>
      </dgm:t>
    </dgm:pt>
    <dgm:pt modelId="{6C0DE80F-24ED-4AB1-AFC2-58A43E57C5B5}" type="sibTrans" cxnId="{79A644BB-3942-41C1-8D26-3CFA0108A2B8}">
      <dgm:prSet/>
      <dgm:spPr/>
      <dgm:t>
        <a:bodyPr/>
        <a:lstStyle/>
        <a:p>
          <a:endParaRPr lang="cs-CZ"/>
        </a:p>
      </dgm:t>
    </dgm:pt>
    <dgm:pt modelId="{88F9FCE9-C05C-417F-BCC4-C9AB870C70F0}">
      <dgm:prSet phldrT="[Text]"/>
      <dgm:spPr/>
      <dgm:t>
        <a:bodyPr/>
        <a:lstStyle/>
        <a:p>
          <a:r>
            <a:rPr lang="cs-CZ" dirty="0" smtClean="0"/>
            <a:t>Konstruktér </a:t>
          </a:r>
          <a:endParaRPr lang="cs-CZ" dirty="0"/>
        </a:p>
      </dgm:t>
    </dgm:pt>
    <dgm:pt modelId="{B6AA8F0C-EA02-4EBD-A0B9-AA161715696C}" type="parTrans" cxnId="{93FDC92A-F28A-4B4B-8E51-85A5436A2277}">
      <dgm:prSet/>
      <dgm:spPr/>
      <dgm:t>
        <a:bodyPr/>
        <a:lstStyle/>
        <a:p>
          <a:endParaRPr lang="cs-CZ" dirty="0"/>
        </a:p>
      </dgm:t>
    </dgm:pt>
    <dgm:pt modelId="{C9C6ED0D-6400-4643-B440-6596FC035880}" type="sibTrans" cxnId="{93FDC92A-F28A-4B4B-8E51-85A5436A2277}">
      <dgm:prSet/>
      <dgm:spPr/>
      <dgm:t>
        <a:bodyPr/>
        <a:lstStyle/>
        <a:p>
          <a:endParaRPr lang="cs-CZ"/>
        </a:p>
      </dgm:t>
    </dgm:pt>
    <dgm:pt modelId="{3980F92C-A99D-42D8-8FAD-0CF5689E5CEE}">
      <dgm:prSet/>
      <dgm:spPr/>
      <dgm:t>
        <a:bodyPr/>
        <a:lstStyle/>
        <a:p>
          <a:r>
            <a:rPr lang="cs-CZ" dirty="0" smtClean="0"/>
            <a:t>Seřizovač</a:t>
          </a:r>
          <a:endParaRPr lang="cs-CZ" dirty="0"/>
        </a:p>
      </dgm:t>
    </dgm:pt>
    <dgm:pt modelId="{1779D548-054C-4B91-A6FD-B0854912FEB1}" type="parTrans" cxnId="{CA02186E-216C-4C2C-97D2-B0C463D2F7EF}">
      <dgm:prSet/>
      <dgm:spPr/>
      <dgm:t>
        <a:bodyPr/>
        <a:lstStyle/>
        <a:p>
          <a:endParaRPr lang="cs-CZ" dirty="0"/>
        </a:p>
      </dgm:t>
    </dgm:pt>
    <dgm:pt modelId="{307C0B51-3E06-446B-8167-9D5BBAE6EF6C}" type="sibTrans" cxnId="{CA02186E-216C-4C2C-97D2-B0C463D2F7EF}">
      <dgm:prSet/>
      <dgm:spPr/>
      <dgm:t>
        <a:bodyPr/>
        <a:lstStyle/>
        <a:p>
          <a:endParaRPr lang="cs-CZ"/>
        </a:p>
      </dgm:t>
    </dgm:pt>
    <dgm:pt modelId="{5302C734-4587-4A70-BE4B-5FBC8DEBA299}">
      <dgm:prSet/>
      <dgm:spPr/>
      <dgm:t>
        <a:bodyPr/>
        <a:lstStyle/>
        <a:p>
          <a:r>
            <a:rPr lang="cs-CZ" dirty="0" smtClean="0"/>
            <a:t>Nástrojář </a:t>
          </a:r>
          <a:endParaRPr lang="cs-CZ" dirty="0"/>
        </a:p>
      </dgm:t>
    </dgm:pt>
    <dgm:pt modelId="{A2917F05-E6BC-488A-80CE-E40EE222838C}" type="parTrans" cxnId="{563B019E-BBC8-4EFD-9EC7-B38C823E3C9C}">
      <dgm:prSet/>
      <dgm:spPr/>
      <dgm:t>
        <a:bodyPr/>
        <a:lstStyle/>
        <a:p>
          <a:endParaRPr lang="cs-CZ" dirty="0"/>
        </a:p>
      </dgm:t>
    </dgm:pt>
    <dgm:pt modelId="{35D6EC6B-7FA4-43E4-B7D4-48A5338C3E2E}" type="sibTrans" cxnId="{563B019E-BBC8-4EFD-9EC7-B38C823E3C9C}">
      <dgm:prSet/>
      <dgm:spPr/>
      <dgm:t>
        <a:bodyPr/>
        <a:lstStyle/>
        <a:p>
          <a:endParaRPr lang="cs-CZ"/>
        </a:p>
      </dgm:t>
    </dgm:pt>
    <dgm:pt modelId="{02196D94-5CFE-4179-B9B6-7F40880D2047}" type="pres">
      <dgm:prSet presAssocID="{F1FAFE18-77CF-44AD-8699-7B736BC1A29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3AD6086-332B-488F-BFE9-DA5B81E3EE74}" type="pres">
      <dgm:prSet presAssocID="{39B3898B-243F-456D-B703-374E2A08D761}" presName="root1" presStyleCnt="0"/>
      <dgm:spPr/>
    </dgm:pt>
    <dgm:pt modelId="{6CF798CE-D61C-4207-9F5B-20977C4170E3}" type="pres">
      <dgm:prSet presAssocID="{39B3898B-243F-456D-B703-374E2A08D76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129B721-C696-426A-BF61-0857D2588219}" type="pres">
      <dgm:prSet presAssocID="{39B3898B-243F-456D-B703-374E2A08D761}" presName="level2hierChild" presStyleCnt="0"/>
      <dgm:spPr/>
    </dgm:pt>
    <dgm:pt modelId="{2904B0AA-D0E0-4CA9-AB68-969AAB4C95E9}" type="pres">
      <dgm:prSet presAssocID="{9F2FBAAF-242C-4E9A-9218-1C9202D8EBA1}" presName="conn2-1" presStyleLbl="parChTrans1D2" presStyleIdx="0" presStyleCnt="4"/>
      <dgm:spPr/>
      <dgm:t>
        <a:bodyPr/>
        <a:lstStyle/>
        <a:p>
          <a:endParaRPr lang="cs-CZ"/>
        </a:p>
      </dgm:t>
    </dgm:pt>
    <dgm:pt modelId="{EE611624-468B-4118-965A-47593CD8E1DA}" type="pres">
      <dgm:prSet presAssocID="{9F2FBAAF-242C-4E9A-9218-1C9202D8EBA1}" presName="connTx" presStyleLbl="parChTrans1D2" presStyleIdx="0" presStyleCnt="4"/>
      <dgm:spPr/>
      <dgm:t>
        <a:bodyPr/>
        <a:lstStyle/>
        <a:p>
          <a:endParaRPr lang="cs-CZ"/>
        </a:p>
      </dgm:t>
    </dgm:pt>
    <dgm:pt modelId="{1F847492-5F67-4399-A37E-5E46C3E2FB1F}" type="pres">
      <dgm:prSet presAssocID="{B3F7EB3C-F63B-48E3-9C9E-573C2778F823}" presName="root2" presStyleCnt="0"/>
      <dgm:spPr/>
    </dgm:pt>
    <dgm:pt modelId="{2EF42D1C-0A76-45FC-A134-FB0134D5911E}" type="pres">
      <dgm:prSet presAssocID="{B3F7EB3C-F63B-48E3-9C9E-573C2778F823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3B79F66-C000-4921-A2AC-24FE48BEB75A}" type="pres">
      <dgm:prSet presAssocID="{B3F7EB3C-F63B-48E3-9C9E-573C2778F823}" presName="level3hierChild" presStyleCnt="0"/>
      <dgm:spPr/>
    </dgm:pt>
    <dgm:pt modelId="{E6D8DA8A-DAB5-4A5D-A5B0-A99EE2C28479}" type="pres">
      <dgm:prSet presAssocID="{B6AA8F0C-EA02-4EBD-A0B9-AA161715696C}" presName="conn2-1" presStyleLbl="parChTrans1D2" presStyleIdx="1" presStyleCnt="4"/>
      <dgm:spPr/>
      <dgm:t>
        <a:bodyPr/>
        <a:lstStyle/>
        <a:p>
          <a:endParaRPr lang="cs-CZ"/>
        </a:p>
      </dgm:t>
    </dgm:pt>
    <dgm:pt modelId="{D6650890-8437-4629-BABA-E08BC055E7B2}" type="pres">
      <dgm:prSet presAssocID="{B6AA8F0C-EA02-4EBD-A0B9-AA161715696C}" presName="connTx" presStyleLbl="parChTrans1D2" presStyleIdx="1" presStyleCnt="4"/>
      <dgm:spPr/>
      <dgm:t>
        <a:bodyPr/>
        <a:lstStyle/>
        <a:p>
          <a:endParaRPr lang="cs-CZ"/>
        </a:p>
      </dgm:t>
    </dgm:pt>
    <dgm:pt modelId="{36FC6009-4CA7-44AC-8B81-DD9F94922365}" type="pres">
      <dgm:prSet presAssocID="{88F9FCE9-C05C-417F-BCC4-C9AB870C70F0}" presName="root2" presStyleCnt="0"/>
      <dgm:spPr/>
    </dgm:pt>
    <dgm:pt modelId="{8C1B1199-461B-4695-80F9-D531A7395011}" type="pres">
      <dgm:prSet presAssocID="{88F9FCE9-C05C-417F-BCC4-C9AB870C70F0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2E8726B-D1AD-43F7-B153-34C76D63A8E4}" type="pres">
      <dgm:prSet presAssocID="{88F9FCE9-C05C-417F-BCC4-C9AB870C70F0}" presName="level3hierChild" presStyleCnt="0"/>
      <dgm:spPr/>
    </dgm:pt>
    <dgm:pt modelId="{F8F17425-984E-40CE-8504-2CF26A20BB70}" type="pres">
      <dgm:prSet presAssocID="{1779D548-054C-4B91-A6FD-B0854912FEB1}" presName="conn2-1" presStyleLbl="parChTrans1D2" presStyleIdx="2" presStyleCnt="4"/>
      <dgm:spPr/>
      <dgm:t>
        <a:bodyPr/>
        <a:lstStyle/>
        <a:p>
          <a:endParaRPr lang="cs-CZ"/>
        </a:p>
      </dgm:t>
    </dgm:pt>
    <dgm:pt modelId="{EB9CE89B-3D2D-4F3A-A861-D0A0321A0079}" type="pres">
      <dgm:prSet presAssocID="{1779D548-054C-4B91-A6FD-B0854912FEB1}" presName="connTx" presStyleLbl="parChTrans1D2" presStyleIdx="2" presStyleCnt="4"/>
      <dgm:spPr/>
      <dgm:t>
        <a:bodyPr/>
        <a:lstStyle/>
        <a:p>
          <a:endParaRPr lang="cs-CZ"/>
        </a:p>
      </dgm:t>
    </dgm:pt>
    <dgm:pt modelId="{2B02AB8C-2B6B-4617-B7A7-1B6A6C88697C}" type="pres">
      <dgm:prSet presAssocID="{3980F92C-A99D-42D8-8FAD-0CF5689E5CEE}" presName="root2" presStyleCnt="0"/>
      <dgm:spPr/>
    </dgm:pt>
    <dgm:pt modelId="{ECE86AB2-263B-4AC3-B466-ABEFC2D5EB70}" type="pres">
      <dgm:prSet presAssocID="{3980F92C-A99D-42D8-8FAD-0CF5689E5CEE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C315D65-5B53-4ECF-BED9-A608EB9000FF}" type="pres">
      <dgm:prSet presAssocID="{3980F92C-A99D-42D8-8FAD-0CF5689E5CEE}" presName="level3hierChild" presStyleCnt="0"/>
      <dgm:spPr/>
    </dgm:pt>
    <dgm:pt modelId="{C6759FE1-8FF3-4843-A4A2-54554E859E5A}" type="pres">
      <dgm:prSet presAssocID="{A2917F05-E6BC-488A-80CE-E40EE222838C}" presName="conn2-1" presStyleLbl="parChTrans1D2" presStyleIdx="3" presStyleCnt="4"/>
      <dgm:spPr/>
      <dgm:t>
        <a:bodyPr/>
        <a:lstStyle/>
        <a:p>
          <a:endParaRPr lang="cs-CZ"/>
        </a:p>
      </dgm:t>
    </dgm:pt>
    <dgm:pt modelId="{769BD023-EFC9-4F1D-91FF-12C7B722F4B0}" type="pres">
      <dgm:prSet presAssocID="{A2917F05-E6BC-488A-80CE-E40EE222838C}" presName="connTx" presStyleLbl="parChTrans1D2" presStyleIdx="3" presStyleCnt="4"/>
      <dgm:spPr/>
      <dgm:t>
        <a:bodyPr/>
        <a:lstStyle/>
        <a:p>
          <a:endParaRPr lang="cs-CZ"/>
        </a:p>
      </dgm:t>
    </dgm:pt>
    <dgm:pt modelId="{10ACF174-5A8A-473B-B601-EEC0A890BAFF}" type="pres">
      <dgm:prSet presAssocID="{5302C734-4587-4A70-BE4B-5FBC8DEBA299}" presName="root2" presStyleCnt="0"/>
      <dgm:spPr/>
    </dgm:pt>
    <dgm:pt modelId="{F4E496B6-CA5B-41FA-9DCE-23DE11E7C30E}" type="pres">
      <dgm:prSet presAssocID="{5302C734-4587-4A70-BE4B-5FBC8DEBA299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A623E43-937E-4C30-BB2B-BFF4D4A7616A}" type="pres">
      <dgm:prSet presAssocID="{5302C734-4587-4A70-BE4B-5FBC8DEBA299}" presName="level3hierChild" presStyleCnt="0"/>
      <dgm:spPr/>
    </dgm:pt>
  </dgm:ptLst>
  <dgm:cxnLst>
    <dgm:cxn modelId="{289CE316-D7DB-4402-BFDA-426D3D1AD541}" type="presOf" srcId="{9F2FBAAF-242C-4E9A-9218-1C9202D8EBA1}" destId="{2904B0AA-D0E0-4CA9-AB68-969AAB4C95E9}" srcOrd="0" destOrd="0" presId="urn:microsoft.com/office/officeart/2005/8/layout/hierarchy2"/>
    <dgm:cxn modelId="{240938C1-9903-4D8E-8549-728F119C0CA3}" type="presOf" srcId="{B6AA8F0C-EA02-4EBD-A0B9-AA161715696C}" destId="{E6D8DA8A-DAB5-4A5D-A5B0-A99EE2C28479}" srcOrd="0" destOrd="0" presId="urn:microsoft.com/office/officeart/2005/8/layout/hierarchy2"/>
    <dgm:cxn modelId="{CA02186E-216C-4C2C-97D2-B0C463D2F7EF}" srcId="{39B3898B-243F-456D-B703-374E2A08D761}" destId="{3980F92C-A99D-42D8-8FAD-0CF5689E5CEE}" srcOrd="2" destOrd="0" parTransId="{1779D548-054C-4B91-A6FD-B0854912FEB1}" sibTransId="{307C0B51-3E06-446B-8167-9D5BBAE6EF6C}"/>
    <dgm:cxn modelId="{79A644BB-3942-41C1-8D26-3CFA0108A2B8}" srcId="{39B3898B-243F-456D-B703-374E2A08D761}" destId="{B3F7EB3C-F63B-48E3-9C9E-573C2778F823}" srcOrd="0" destOrd="0" parTransId="{9F2FBAAF-242C-4E9A-9218-1C9202D8EBA1}" sibTransId="{6C0DE80F-24ED-4AB1-AFC2-58A43E57C5B5}"/>
    <dgm:cxn modelId="{563B019E-BBC8-4EFD-9EC7-B38C823E3C9C}" srcId="{39B3898B-243F-456D-B703-374E2A08D761}" destId="{5302C734-4587-4A70-BE4B-5FBC8DEBA299}" srcOrd="3" destOrd="0" parTransId="{A2917F05-E6BC-488A-80CE-E40EE222838C}" sibTransId="{35D6EC6B-7FA4-43E4-B7D4-48A5338C3E2E}"/>
    <dgm:cxn modelId="{E7EC9C12-6067-4722-A967-EE8B7C56529B}" type="presOf" srcId="{B6AA8F0C-EA02-4EBD-A0B9-AA161715696C}" destId="{D6650890-8437-4629-BABA-E08BC055E7B2}" srcOrd="1" destOrd="0" presId="urn:microsoft.com/office/officeart/2005/8/layout/hierarchy2"/>
    <dgm:cxn modelId="{9D5D2DA9-A8A5-401A-B69D-A708105095CB}" type="presOf" srcId="{1779D548-054C-4B91-A6FD-B0854912FEB1}" destId="{EB9CE89B-3D2D-4F3A-A861-D0A0321A0079}" srcOrd="1" destOrd="0" presId="urn:microsoft.com/office/officeart/2005/8/layout/hierarchy2"/>
    <dgm:cxn modelId="{D27BF5E9-5FE4-4838-ABC6-4B7D295043CD}" type="presOf" srcId="{88F9FCE9-C05C-417F-BCC4-C9AB870C70F0}" destId="{8C1B1199-461B-4695-80F9-D531A7395011}" srcOrd="0" destOrd="0" presId="urn:microsoft.com/office/officeart/2005/8/layout/hierarchy2"/>
    <dgm:cxn modelId="{22172941-D965-48A2-B07B-2BAF5568EEF0}" srcId="{F1FAFE18-77CF-44AD-8699-7B736BC1A290}" destId="{39B3898B-243F-456D-B703-374E2A08D761}" srcOrd="0" destOrd="0" parTransId="{3F5E8045-1509-4294-884B-CE399BC5AD88}" sibTransId="{43A4A599-1BFB-440C-AF40-D2E2F73A2ACD}"/>
    <dgm:cxn modelId="{123E25CC-1B8E-40CB-8370-306B03A66BB0}" type="presOf" srcId="{A2917F05-E6BC-488A-80CE-E40EE222838C}" destId="{C6759FE1-8FF3-4843-A4A2-54554E859E5A}" srcOrd="0" destOrd="0" presId="urn:microsoft.com/office/officeart/2005/8/layout/hierarchy2"/>
    <dgm:cxn modelId="{9836DB2C-88A8-4836-8E51-0F9006666E96}" type="presOf" srcId="{F1FAFE18-77CF-44AD-8699-7B736BC1A290}" destId="{02196D94-5CFE-4179-B9B6-7F40880D2047}" srcOrd="0" destOrd="0" presId="urn:microsoft.com/office/officeart/2005/8/layout/hierarchy2"/>
    <dgm:cxn modelId="{12379E8B-EE21-4921-9EA5-3498AD938CAC}" type="presOf" srcId="{9F2FBAAF-242C-4E9A-9218-1C9202D8EBA1}" destId="{EE611624-468B-4118-965A-47593CD8E1DA}" srcOrd="1" destOrd="0" presId="urn:microsoft.com/office/officeart/2005/8/layout/hierarchy2"/>
    <dgm:cxn modelId="{20063F58-AE15-4D4C-96E1-2DF4F6AE2261}" type="presOf" srcId="{3980F92C-A99D-42D8-8FAD-0CF5689E5CEE}" destId="{ECE86AB2-263B-4AC3-B466-ABEFC2D5EB70}" srcOrd="0" destOrd="0" presId="urn:microsoft.com/office/officeart/2005/8/layout/hierarchy2"/>
    <dgm:cxn modelId="{2C0CFF73-C0A6-4BE2-9AD6-A847F6FCCB1A}" type="presOf" srcId="{B3F7EB3C-F63B-48E3-9C9E-573C2778F823}" destId="{2EF42D1C-0A76-45FC-A134-FB0134D5911E}" srcOrd="0" destOrd="0" presId="urn:microsoft.com/office/officeart/2005/8/layout/hierarchy2"/>
    <dgm:cxn modelId="{424999E7-59D2-4967-971A-F6F33A194CA6}" type="presOf" srcId="{5302C734-4587-4A70-BE4B-5FBC8DEBA299}" destId="{F4E496B6-CA5B-41FA-9DCE-23DE11E7C30E}" srcOrd="0" destOrd="0" presId="urn:microsoft.com/office/officeart/2005/8/layout/hierarchy2"/>
    <dgm:cxn modelId="{6748CCA0-5835-4A2B-8A9F-AF13A86957EF}" type="presOf" srcId="{39B3898B-243F-456D-B703-374E2A08D761}" destId="{6CF798CE-D61C-4207-9F5B-20977C4170E3}" srcOrd="0" destOrd="0" presId="urn:microsoft.com/office/officeart/2005/8/layout/hierarchy2"/>
    <dgm:cxn modelId="{93FDC92A-F28A-4B4B-8E51-85A5436A2277}" srcId="{39B3898B-243F-456D-B703-374E2A08D761}" destId="{88F9FCE9-C05C-417F-BCC4-C9AB870C70F0}" srcOrd="1" destOrd="0" parTransId="{B6AA8F0C-EA02-4EBD-A0B9-AA161715696C}" sibTransId="{C9C6ED0D-6400-4643-B440-6596FC035880}"/>
    <dgm:cxn modelId="{589E1D7E-3A79-44E2-A171-F1728CE4C942}" type="presOf" srcId="{1779D548-054C-4B91-A6FD-B0854912FEB1}" destId="{F8F17425-984E-40CE-8504-2CF26A20BB70}" srcOrd="0" destOrd="0" presId="urn:microsoft.com/office/officeart/2005/8/layout/hierarchy2"/>
    <dgm:cxn modelId="{8A0AF483-60AA-44A7-8253-697485AB9DDA}" type="presOf" srcId="{A2917F05-E6BC-488A-80CE-E40EE222838C}" destId="{769BD023-EFC9-4F1D-91FF-12C7B722F4B0}" srcOrd="1" destOrd="0" presId="urn:microsoft.com/office/officeart/2005/8/layout/hierarchy2"/>
    <dgm:cxn modelId="{39B2FC57-3C9A-4274-9E15-3A51467D5D0F}" type="presParOf" srcId="{02196D94-5CFE-4179-B9B6-7F40880D2047}" destId="{F3AD6086-332B-488F-BFE9-DA5B81E3EE74}" srcOrd="0" destOrd="0" presId="urn:microsoft.com/office/officeart/2005/8/layout/hierarchy2"/>
    <dgm:cxn modelId="{74C08B50-8AF7-4A71-BE6A-1A68B1A70723}" type="presParOf" srcId="{F3AD6086-332B-488F-BFE9-DA5B81E3EE74}" destId="{6CF798CE-D61C-4207-9F5B-20977C4170E3}" srcOrd="0" destOrd="0" presId="urn:microsoft.com/office/officeart/2005/8/layout/hierarchy2"/>
    <dgm:cxn modelId="{26915608-8AA9-4826-8562-AFB092135CF5}" type="presParOf" srcId="{F3AD6086-332B-488F-BFE9-DA5B81E3EE74}" destId="{A129B721-C696-426A-BF61-0857D2588219}" srcOrd="1" destOrd="0" presId="urn:microsoft.com/office/officeart/2005/8/layout/hierarchy2"/>
    <dgm:cxn modelId="{C903874A-7F1F-4993-A1BA-4306951150A3}" type="presParOf" srcId="{A129B721-C696-426A-BF61-0857D2588219}" destId="{2904B0AA-D0E0-4CA9-AB68-969AAB4C95E9}" srcOrd="0" destOrd="0" presId="urn:microsoft.com/office/officeart/2005/8/layout/hierarchy2"/>
    <dgm:cxn modelId="{21F2A236-491C-48A0-AAD7-2DEF8C1380CD}" type="presParOf" srcId="{2904B0AA-D0E0-4CA9-AB68-969AAB4C95E9}" destId="{EE611624-468B-4118-965A-47593CD8E1DA}" srcOrd="0" destOrd="0" presId="urn:microsoft.com/office/officeart/2005/8/layout/hierarchy2"/>
    <dgm:cxn modelId="{E1F4C4B2-D0B3-40E6-94C9-7691C0857E50}" type="presParOf" srcId="{A129B721-C696-426A-BF61-0857D2588219}" destId="{1F847492-5F67-4399-A37E-5E46C3E2FB1F}" srcOrd="1" destOrd="0" presId="urn:microsoft.com/office/officeart/2005/8/layout/hierarchy2"/>
    <dgm:cxn modelId="{F705CA4F-7BE0-43A8-AD27-CD26DC2A366D}" type="presParOf" srcId="{1F847492-5F67-4399-A37E-5E46C3E2FB1F}" destId="{2EF42D1C-0A76-45FC-A134-FB0134D5911E}" srcOrd="0" destOrd="0" presId="urn:microsoft.com/office/officeart/2005/8/layout/hierarchy2"/>
    <dgm:cxn modelId="{67601FF0-204B-48D8-9495-7A91AD854FA3}" type="presParOf" srcId="{1F847492-5F67-4399-A37E-5E46C3E2FB1F}" destId="{B3B79F66-C000-4921-A2AC-24FE48BEB75A}" srcOrd="1" destOrd="0" presId="urn:microsoft.com/office/officeart/2005/8/layout/hierarchy2"/>
    <dgm:cxn modelId="{7BD10D3F-EE6B-4769-873A-51D4C86110C5}" type="presParOf" srcId="{A129B721-C696-426A-BF61-0857D2588219}" destId="{E6D8DA8A-DAB5-4A5D-A5B0-A99EE2C28479}" srcOrd="2" destOrd="0" presId="urn:microsoft.com/office/officeart/2005/8/layout/hierarchy2"/>
    <dgm:cxn modelId="{CC6FD142-3BC9-4F77-BDC9-5D84D35DF9E1}" type="presParOf" srcId="{E6D8DA8A-DAB5-4A5D-A5B0-A99EE2C28479}" destId="{D6650890-8437-4629-BABA-E08BC055E7B2}" srcOrd="0" destOrd="0" presId="urn:microsoft.com/office/officeart/2005/8/layout/hierarchy2"/>
    <dgm:cxn modelId="{14BBD30D-6D0E-4419-8928-8186CE330B1B}" type="presParOf" srcId="{A129B721-C696-426A-BF61-0857D2588219}" destId="{36FC6009-4CA7-44AC-8B81-DD9F94922365}" srcOrd="3" destOrd="0" presId="urn:microsoft.com/office/officeart/2005/8/layout/hierarchy2"/>
    <dgm:cxn modelId="{2425D6F5-9DCE-4BD5-9B7C-58C4946EA94C}" type="presParOf" srcId="{36FC6009-4CA7-44AC-8B81-DD9F94922365}" destId="{8C1B1199-461B-4695-80F9-D531A7395011}" srcOrd="0" destOrd="0" presId="urn:microsoft.com/office/officeart/2005/8/layout/hierarchy2"/>
    <dgm:cxn modelId="{CDDAEF20-2744-4964-A0B3-B6995C27C551}" type="presParOf" srcId="{36FC6009-4CA7-44AC-8B81-DD9F94922365}" destId="{62E8726B-D1AD-43F7-B153-34C76D63A8E4}" srcOrd="1" destOrd="0" presId="urn:microsoft.com/office/officeart/2005/8/layout/hierarchy2"/>
    <dgm:cxn modelId="{594F00E0-19E5-4575-89CF-29358445C1FF}" type="presParOf" srcId="{A129B721-C696-426A-BF61-0857D2588219}" destId="{F8F17425-984E-40CE-8504-2CF26A20BB70}" srcOrd="4" destOrd="0" presId="urn:microsoft.com/office/officeart/2005/8/layout/hierarchy2"/>
    <dgm:cxn modelId="{698A50D1-A33C-430C-9DB4-2F82B293CDDE}" type="presParOf" srcId="{F8F17425-984E-40CE-8504-2CF26A20BB70}" destId="{EB9CE89B-3D2D-4F3A-A861-D0A0321A0079}" srcOrd="0" destOrd="0" presId="urn:microsoft.com/office/officeart/2005/8/layout/hierarchy2"/>
    <dgm:cxn modelId="{8319A0CE-66B1-4387-AF06-0D76C65E9CAA}" type="presParOf" srcId="{A129B721-C696-426A-BF61-0857D2588219}" destId="{2B02AB8C-2B6B-4617-B7A7-1B6A6C88697C}" srcOrd="5" destOrd="0" presId="urn:microsoft.com/office/officeart/2005/8/layout/hierarchy2"/>
    <dgm:cxn modelId="{FB00DDC8-DECC-48DC-9E46-D11A65E68BF4}" type="presParOf" srcId="{2B02AB8C-2B6B-4617-B7A7-1B6A6C88697C}" destId="{ECE86AB2-263B-4AC3-B466-ABEFC2D5EB70}" srcOrd="0" destOrd="0" presId="urn:microsoft.com/office/officeart/2005/8/layout/hierarchy2"/>
    <dgm:cxn modelId="{AA47FFEE-384F-4474-A85F-78F2608F9ECD}" type="presParOf" srcId="{2B02AB8C-2B6B-4617-B7A7-1B6A6C88697C}" destId="{DC315D65-5B53-4ECF-BED9-A608EB9000FF}" srcOrd="1" destOrd="0" presId="urn:microsoft.com/office/officeart/2005/8/layout/hierarchy2"/>
    <dgm:cxn modelId="{A2365980-EBE2-4DEA-8DE1-901370BB525E}" type="presParOf" srcId="{A129B721-C696-426A-BF61-0857D2588219}" destId="{C6759FE1-8FF3-4843-A4A2-54554E859E5A}" srcOrd="6" destOrd="0" presId="urn:microsoft.com/office/officeart/2005/8/layout/hierarchy2"/>
    <dgm:cxn modelId="{788AC9BE-1FE5-472C-9736-20462213EF2A}" type="presParOf" srcId="{C6759FE1-8FF3-4843-A4A2-54554E859E5A}" destId="{769BD023-EFC9-4F1D-91FF-12C7B722F4B0}" srcOrd="0" destOrd="0" presId="urn:microsoft.com/office/officeart/2005/8/layout/hierarchy2"/>
    <dgm:cxn modelId="{47ECE402-01AB-424D-8A58-1C6F0783D19F}" type="presParOf" srcId="{A129B721-C696-426A-BF61-0857D2588219}" destId="{10ACF174-5A8A-473B-B601-EEC0A890BAFF}" srcOrd="7" destOrd="0" presId="urn:microsoft.com/office/officeart/2005/8/layout/hierarchy2"/>
    <dgm:cxn modelId="{FCB6A6F8-CB6A-4845-B9E7-E669171CAA8C}" type="presParOf" srcId="{10ACF174-5A8A-473B-B601-EEC0A890BAFF}" destId="{F4E496B6-CA5B-41FA-9DCE-23DE11E7C30E}" srcOrd="0" destOrd="0" presId="urn:microsoft.com/office/officeart/2005/8/layout/hierarchy2"/>
    <dgm:cxn modelId="{FCA79152-9C46-4244-9343-314A2EFC787C}" type="presParOf" srcId="{10ACF174-5A8A-473B-B601-EEC0A890BAFF}" destId="{DA623E43-937E-4C30-BB2B-BFF4D4A7616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1FA44B12-207E-4C82-8220-755E4E1F78D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3C8C2AB-129F-479C-A10A-CFDA953AEDD1}">
      <dgm:prSet phldrT="[Text]"/>
      <dgm:spPr/>
      <dgm:t>
        <a:bodyPr/>
        <a:lstStyle/>
        <a:p>
          <a:r>
            <a:rPr lang="cs-CZ" b="1" dirty="0" smtClean="0"/>
            <a:t>Miele technika s.r.o. </a:t>
          </a:r>
          <a:endParaRPr lang="cs-CZ" b="1" dirty="0"/>
        </a:p>
      </dgm:t>
    </dgm:pt>
    <dgm:pt modelId="{24C00393-48F2-4339-B0B4-D73D060AD94C}" type="parTrans" cxnId="{1524BA1F-8C3D-4621-9810-172BE43F0FED}">
      <dgm:prSet/>
      <dgm:spPr/>
      <dgm:t>
        <a:bodyPr/>
        <a:lstStyle/>
        <a:p>
          <a:endParaRPr lang="cs-CZ"/>
        </a:p>
      </dgm:t>
    </dgm:pt>
    <dgm:pt modelId="{5C22C665-3955-4C60-8063-7CFA07266F9E}" type="sibTrans" cxnId="{1524BA1F-8C3D-4621-9810-172BE43F0FED}">
      <dgm:prSet/>
      <dgm:spPr/>
      <dgm:t>
        <a:bodyPr/>
        <a:lstStyle/>
        <a:p>
          <a:endParaRPr lang="cs-CZ"/>
        </a:p>
      </dgm:t>
    </dgm:pt>
    <dgm:pt modelId="{13EE8EED-8291-449C-A0F7-7F6B57D62A7E}">
      <dgm:prSet phldrT="[Text]"/>
      <dgm:spPr/>
      <dgm:t>
        <a:bodyPr/>
        <a:lstStyle/>
        <a:p>
          <a:r>
            <a:rPr lang="cs-CZ" dirty="0" smtClean="0"/>
            <a:t>Konstruktér </a:t>
          </a:r>
          <a:endParaRPr lang="cs-CZ" dirty="0"/>
        </a:p>
      </dgm:t>
    </dgm:pt>
    <dgm:pt modelId="{5547BD70-CB0B-4298-9D18-073E210C2504}" type="parTrans" cxnId="{454B530F-D3E1-4CD2-9478-4573E86A944D}">
      <dgm:prSet/>
      <dgm:spPr/>
      <dgm:t>
        <a:bodyPr/>
        <a:lstStyle/>
        <a:p>
          <a:endParaRPr lang="cs-CZ" dirty="0"/>
        </a:p>
      </dgm:t>
    </dgm:pt>
    <dgm:pt modelId="{5406DFE6-8447-4147-8730-9475B78DB3CB}" type="sibTrans" cxnId="{454B530F-D3E1-4CD2-9478-4573E86A944D}">
      <dgm:prSet/>
      <dgm:spPr/>
      <dgm:t>
        <a:bodyPr/>
        <a:lstStyle/>
        <a:p>
          <a:endParaRPr lang="cs-CZ"/>
        </a:p>
      </dgm:t>
    </dgm:pt>
    <dgm:pt modelId="{1FB84228-7227-489E-B6A9-BA942D829E98}">
      <dgm:prSet phldrT="[Text]"/>
      <dgm:spPr/>
      <dgm:t>
        <a:bodyPr/>
        <a:lstStyle/>
        <a:p>
          <a:r>
            <a:rPr lang="cs-CZ" dirty="0" smtClean="0"/>
            <a:t>Nástrojář </a:t>
          </a:r>
          <a:endParaRPr lang="cs-CZ" dirty="0"/>
        </a:p>
      </dgm:t>
    </dgm:pt>
    <dgm:pt modelId="{596C7D1D-975B-43F4-83D6-D3C7F5EEFF80}" type="parTrans" cxnId="{F7FC013C-E564-40F4-AC63-DFA4411C6DF2}">
      <dgm:prSet/>
      <dgm:spPr/>
      <dgm:t>
        <a:bodyPr/>
        <a:lstStyle/>
        <a:p>
          <a:endParaRPr lang="cs-CZ" dirty="0"/>
        </a:p>
      </dgm:t>
    </dgm:pt>
    <dgm:pt modelId="{82233003-4102-4A41-AC47-515ADE7D0A73}" type="sibTrans" cxnId="{F7FC013C-E564-40F4-AC63-DFA4411C6DF2}">
      <dgm:prSet/>
      <dgm:spPr/>
      <dgm:t>
        <a:bodyPr/>
        <a:lstStyle/>
        <a:p>
          <a:endParaRPr lang="cs-CZ"/>
        </a:p>
      </dgm:t>
    </dgm:pt>
    <dgm:pt modelId="{93A58023-D180-4BCF-AC59-44AA4BC5FA2E}">
      <dgm:prSet/>
      <dgm:spPr/>
      <dgm:t>
        <a:bodyPr/>
        <a:lstStyle/>
        <a:p>
          <a:r>
            <a:rPr lang="cs-CZ" dirty="0" smtClean="0"/>
            <a:t>Programátor PLC </a:t>
          </a:r>
          <a:endParaRPr lang="cs-CZ" dirty="0"/>
        </a:p>
      </dgm:t>
    </dgm:pt>
    <dgm:pt modelId="{7AFCCFC2-25FA-430F-A29A-16C123A9EE6A}" type="parTrans" cxnId="{7F475339-7C4D-4284-9530-44E2E450460D}">
      <dgm:prSet/>
      <dgm:spPr/>
      <dgm:t>
        <a:bodyPr/>
        <a:lstStyle/>
        <a:p>
          <a:endParaRPr lang="cs-CZ" dirty="0"/>
        </a:p>
      </dgm:t>
    </dgm:pt>
    <dgm:pt modelId="{C2FCD065-1995-40E5-B9E6-B44E37CEA1D8}" type="sibTrans" cxnId="{7F475339-7C4D-4284-9530-44E2E450460D}">
      <dgm:prSet/>
      <dgm:spPr/>
      <dgm:t>
        <a:bodyPr/>
        <a:lstStyle/>
        <a:p>
          <a:endParaRPr lang="cs-CZ"/>
        </a:p>
      </dgm:t>
    </dgm:pt>
    <dgm:pt modelId="{8FC6CE89-FE9F-462F-A6E2-5E4139C0EEAE}" type="pres">
      <dgm:prSet presAssocID="{1FA44B12-207E-4C82-8220-755E4E1F78D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860253F-0D8C-4CF6-A3DE-7BBC9D836452}" type="pres">
      <dgm:prSet presAssocID="{03C8C2AB-129F-479C-A10A-CFDA953AEDD1}" presName="root1" presStyleCnt="0"/>
      <dgm:spPr/>
    </dgm:pt>
    <dgm:pt modelId="{6523060A-0F14-4230-A557-0DA0FBC58263}" type="pres">
      <dgm:prSet presAssocID="{03C8C2AB-129F-479C-A10A-CFDA953AEDD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67CDCDD-FA86-4C5F-B490-CD210892EAE1}" type="pres">
      <dgm:prSet presAssocID="{03C8C2AB-129F-479C-A10A-CFDA953AEDD1}" presName="level2hierChild" presStyleCnt="0"/>
      <dgm:spPr/>
    </dgm:pt>
    <dgm:pt modelId="{AB6FC236-241A-4547-892C-E9A186BAA01C}" type="pres">
      <dgm:prSet presAssocID="{5547BD70-CB0B-4298-9D18-073E210C2504}" presName="conn2-1" presStyleLbl="parChTrans1D2" presStyleIdx="0" presStyleCnt="3"/>
      <dgm:spPr/>
      <dgm:t>
        <a:bodyPr/>
        <a:lstStyle/>
        <a:p>
          <a:endParaRPr lang="cs-CZ"/>
        </a:p>
      </dgm:t>
    </dgm:pt>
    <dgm:pt modelId="{4DC813F0-621F-4692-8BF9-0E6A81530960}" type="pres">
      <dgm:prSet presAssocID="{5547BD70-CB0B-4298-9D18-073E210C2504}" presName="connTx" presStyleLbl="parChTrans1D2" presStyleIdx="0" presStyleCnt="3"/>
      <dgm:spPr/>
      <dgm:t>
        <a:bodyPr/>
        <a:lstStyle/>
        <a:p>
          <a:endParaRPr lang="cs-CZ"/>
        </a:p>
      </dgm:t>
    </dgm:pt>
    <dgm:pt modelId="{14B472D6-6437-44DC-8F7E-459D17773CD7}" type="pres">
      <dgm:prSet presAssocID="{13EE8EED-8291-449C-A0F7-7F6B57D62A7E}" presName="root2" presStyleCnt="0"/>
      <dgm:spPr/>
    </dgm:pt>
    <dgm:pt modelId="{BC8D311A-B5A8-4256-A68F-FD28FDD15990}" type="pres">
      <dgm:prSet presAssocID="{13EE8EED-8291-449C-A0F7-7F6B57D62A7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C5948A2-E882-457D-948C-7C0C1A91893D}" type="pres">
      <dgm:prSet presAssocID="{13EE8EED-8291-449C-A0F7-7F6B57D62A7E}" presName="level3hierChild" presStyleCnt="0"/>
      <dgm:spPr/>
    </dgm:pt>
    <dgm:pt modelId="{7FA7135E-BE89-439C-A561-DB225C73556C}" type="pres">
      <dgm:prSet presAssocID="{596C7D1D-975B-43F4-83D6-D3C7F5EEFF80}" presName="conn2-1" presStyleLbl="parChTrans1D2" presStyleIdx="1" presStyleCnt="3"/>
      <dgm:spPr/>
      <dgm:t>
        <a:bodyPr/>
        <a:lstStyle/>
        <a:p>
          <a:endParaRPr lang="cs-CZ"/>
        </a:p>
      </dgm:t>
    </dgm:pt>
    <dgm:pt modelId="{9DFEC947-CF7D-4BB9-ADB0-AE6E62ECF861}" type="pres">
      <dgm:prSet presAssocID="{596C7D1D-975B-43F4-83D6-D3C7F5EEFF80}" presName="connTx" presStyleLbl="parChTrans1D2" presStyleIdx="1" presStyleCnt="3"/>
      <dgm:spPr/>
      <dgm:t>
        <a:bodyPr/>
        <a:lstStyle/>
        <a:p>
          <a:endParaRPr lang="cs-CZ"/>
        </a:p>
      </dgm:t>
    </dgm:pt>
    <dgm:pt modelId="{830568E0-2B53-4513-9A14-4664801BA93A}" type="pres">
      <dgm:prSet presAssocID="{1FB84228-7227-489E-B6A9-BA942D829E98}" presName="root2" presStyleCnt="0"/>
      <dgm:spPr/>
    </dgm:pt>
    <dgm:pt modelId="{E27E63A4-7F19-4FBA-AD61-8F278C1BE753}" type="pres">
      <dgm:prSet presAssocID="{1FB84228-7227-489E-B6A9-BA942D829E98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99D662D-A6BB-4E2D-857C-41E909E91784}" type="pres">
      <dgm:prSet presAssocID="{1FB84228-7227-489E-B6A9-BA942D829E98}" presName="level3hierChild" presStyleCnt="0"/>
      <dgm:spPr/>
    </dgm:pt>
    <dgm:pt modelId="{4CFA9E3E-A57F-4B02-9B24-FAEEC4AEE53C}" type="pres">
      <dgm:prSet presAssocID="{7AFCCFC2-25FA-430F-A29A-16C123A9EE6A}" presName="conn2-1" presStyleLbl="parChTrans1D2" presStyleIdx="2" presStyleCnt="3"/>
      <dgm:spPr/>
      <dgm:t>
        <a:bodyPr/>
        <a:lstStyle/>
        <a:p>
          <a:endParaRPr lang="cs-CZ"/>
        </a:p>
      </dgm:t>
    </dgm:pt>
    <dgm:pt modelId="{E344012F-F1D8-4886-B002-793CD87FB3ED}" type="pres">
      <dgm:prSet presAssocID="{7AFCCFC2-25FA-430F-A29A-16C123A9EE6A}" presName="connTx" presStyleLbl="parChTrans1D2" presStyleIdx="2" presStyleCnt="3"/>
      <dgm:spPr/>
      <dgm:t>
        <a:bodyPr/>
        <a:lstStyle/>
        <a:p>
          <a:endParaRPr lang="cs-CZ"/>
        </a:p>
      </dgm:t>
    </dgm:pt>
    <dgm:pt modelId="{3C68A6A7-448C-4B3B-AC23-069C894316E2}" type="pres">
      <dgm:prSet presAssocID="{93A58023-D180-4BCF-AC59-44AA4BC5FA2E}" presName="root2" presStyleCnt="0"/>
      <dgm:spPr/>
    </dgm:pt>
    <dgm:pt modelId="{01C8E8E7-4984-4273-BA5F-8E4B9EBCA471}" type="pres">
      <dgm:prSet presAssocID="{93A58023-D180-4BCF-AC59-44AA4BC5FA2E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7649AB2-E068-4734-8218-18C6A53ECB31}" type="pres">
      <dgm:prSet presAssocID="{93A58023-D180-4BCF-AC59-44AA4BC5FA2E}" presName="level3hierChild" presStyleCnt="0"/>
      <dgm:spPr/>
    </dgm:pt>
  </dgm:ptLst>
  <dgm:cxnLst>
    <dgm:cxn modelId="{A3812D93-A124-46F1-81CC-B24CE33F8D0E}" type="presOf" srcId="{1FA44B12-207E-4C82-8220-755E4E1F78D9}" destId="{8FC6CE89-FE9F-462F-A6E2-5E4139C0EEAE}" srcOrd="0" destOrd="0" presId="urn:microsoft.com/office/officeart/2005/8/layout/hierarchy2"/>
    <dgm:cxn modelId="{68F4C682-9013-43A7-8F9B-EB974DAC705D}" type="presOf" srcId="{93A58023-D180-4BCF-AC59-44AA4BC5FA2E}" destId="{01C8E8E7-4984-4273-BA5F-8E4B9EBCA471}" srcOrd="0" destOrd="0" presId="urn:microsoft.com/office/officeart/2005/8/layout/hierarchy2"/>
    <dgm:cxn modelId="{E54785C4-9F35-4BC9-A082-3DE592413692}" type="presOf" srcId="{13EE8EED-8291-449C-A0F7-7F6B57D62A7E}" destId="{BC8D311A-B5A8-4256-A68F-FD28FDD15990}" srcOrd="0" destOrd="0" presId="urn:microsoft.com/office/officeart/2005/8/layout/hierarchy2"/>
    <dgm:cxn modelId="{435339F9-97A2-481E-B2AF-43C5F2D3C0D3}" type="presOf" srcId="{1FB84228-7227-489E-B6A9-BA942D829E98}" destId="{E27E63A4-7F19-4FBA-AD61-8F278C1BE753}" srcOrd="0" destOrd="0" presId="urn:microsoft.com/office/officeart/2005/8/layout/hierarchy2"/>
    <dgm:cxn modelId="{7F475339-7C4D-4284-9530-44E2E450460D}" srcId="{03C8C2AB-129F-479C-A10A-CFDA953AEDD1}" destId="{93A58023-D180-4BCF-AC59-44AA4BC5FA2E}" srcOrd="2" destOrd="0" parTransId="{7AFCCFC2-25FA-430F-A29A-16C123A9EE6A}" sibTransId="{C2FCD065-1995-40E5-B9E6-B44E37CEA1D8}"/>
    <dgm:cxn modelId="{1524BA1F-8C3D-4621-9810-172BE43F0FED}" srcId="{1FA44B12-207E-4C82-8220-755E4E1F78D9}" destId="{03C8C2AB-129F-479C-A10A-CFDA953AEDD1}" srcOrd="0" destOrd="0" parTransId="{24C00393-48F2-4339-B0B4-D73D060AD94C}" sibTransId="{5C22C665-3955-4C60-8063-7CFA07266F9E}"/>
    <dgm:cxn modelId="{714B829C-810F-42E8-B836-119E389FA962}" type="presOf" srcId="{7AFCCFC2-25FA-430F-A29A-16C123A9EE6A}" destId="{E344012F-F1D8-4886-B002-793CD87FB3ED}" srcOrd="1" destOrd="0" presId="urn:microsoft.com/office/officeart/2005/8/layout/hierarchy2"/>
    <dgm:cxn modelId="{94995072-B35E-4656-82AF-CF89D63618AC}" type="presOf" srcId="{596C7D1D-975B-43F4-83D6-D3C7F5EEFF80}" destId="{7FA7135E-BE89-439C-A561-DB225C73556C}" srcOrd="0" destOrd="0" presId="urn:microsoft.com/office/officeart/2005/8/layout/hierarchy2"/>
    <dgm:cxn modelId="{454B530F-D3E1-4CD2-9478-4573E86A944D}" srcId="{03C8C2AB-129F-479C-A10A-CFDA953AEDD1}" destId="{13EE8EED-8291-449C-A0F7-7F6B57D62A7E}" srcOrd="0" destOrd="0" parTransId="{5547BD70-CB0B-4298-9D18-073E210C2504}" sibTransId="{5406DFE6-8447-4147-8730-9475B78DB3CB}"/>
    <dgm:cxn modelId="{C8C9E5A5-E3F1-48A2-876D-246007D19F22}" type="presOf" srcId="{596C7D1D-975B-43F4-83D6-D3C7F5EEFF80}" destId="{9DFEC947-CF7D-4BB9-ADB0-AE6E62ECF861}" srcOrd="1" destOrd="0" presId="urn:microsoft.com/office/officeart/2005/8/layout/hierarchy2"/>
    <dgm:cxn modelId="{F396880F-9921-4E1D-8693-44250F4E7764}" type="presOf" srcId="{5547BD70-CB0B-4298-9D18-073E210C2504}" destId="{4DC813F0-621F-4692-8BF9-0E6A81530960}" srcOrd="1" destOrd="0" presId="urn:microsoft.com/office/officeart/2005/8/layout/hierarchy2"/>
    <dgm:cxn modelId="{C97F8D54-FF70-4D8D-ADF1-751FFCD60329}" type="presOf" srcId="{5547BD70-CB0B-4298-9D18-073E210C2504}" destId="{AB6FC236-241A-4547-892C-E9A186BAA01C}" srcOrd="0" destOrd="0" presId="urn:microsoft.com/office/officeart/2005/8/layout/hierarchy2"/>
    <dgm:cxn modelId="{4C2635D3-21EB-4F4B-930F-3383493CCA72}" type="presOf" srcId="{7AFCCFC2-25FA-430F-A29A-16C123A9EE6A}" destId="{4CFA9E3E-A57F-4B02-9B24-FAEEC4AEE53C}" srcOrd="0" destOrd="0" presId="urn:microsoft.com/office/officeart/2005/8/layout/hierarchy2"/>
    <dgm:cxn modelId="{F7FC013C-E564-40F4-AC63-DFA4411C6DF2}" srcId="{03C8C2AB-129F-479C-A10A-CFDA953AEDD1}" destId="{1FB84228-7227-489E-B6A9-BA942D829E98}" srcOrd="1" destOrd="0" parTransId="{596C7D1D-975B-43F4-83D6-D3C7F5EEFF80}" sibTransId="{82233003-4102-4A41-AC47-515ADE7D0A73}"/>
    <dgm:cxn modelId="{567BC8CD-B8E1-45EB-ABB2-FC9CF56603F3}" type="presOf" srcId="{03C8C2AB-129F-479C-A10A-CFDA953AEDD1}" destId="{6523060A-0F14-4230-A557-0DA0FBC58263}" srcOrd="0" destOrd="0" presId="urn:microsoft.com/office/officeart/2005/8/layout/hierarchy2"/>
    <dgm:cxn modelId="{2F33D439-AD5E-4E83-B3E6-04CDDCF81A26}" type="presParOf" srcId="{8FC6CE89-FE9F-462F-A6E2-5E4139C0EEAE}" destId="{7860253F-0D8C-4CF6-A3DE-7BBC9D836452}" srcOrd="0" destOrd="0" presId="urn:microsoft.com/office/officeart/2005/8/layout/hierarchy2"/>
    <dgm:cxn modelId="{2F354F5F-C5AA-408A-A51A-9970126A2823}" type="presParOf" srcId="{7860253F-0D8C-4CF6-A3DE-7BBC9D836452}" destId="{6523060A-0F14-4230-A557-0DA0FBC58263}" srcOrd="0" destOrd="0" presId="urn:microsoft.com/office/officeart/2005/8/layout/hierarchy2"/>
    <dgm:cxn modelId="{49C92DF9-5C28-4709-B61F-B6001A3D3B67}" type="presParOf" srcId="{7860253F-0D8C-4CF6-A3DE-7BBC9D836452}" destId="{767CDCDD-FA86-4C5F-B490-CD210892EAE1}" srcOrd="1" destOrd="0" presId="urn:microsoft.com/office/officeart/2005/8/layout/hierarchy2"/>
    <dgm:cxn modelId="{971B5968-DF11-40EF-BDD1-DF4811830027}" type="presParOf" srcId="{767CDCDD-FA86-4C5F-B490-CD210892EAE1}" destId="{AB6FC236-241A-4547-892C-E9A186BAA01C}" srcOrd="0" destOrd="0" presId="urn:microsoft.com/office/officeart/2005/8/layout/hierarchy2"/>
    <dgm:cxn modelId="{9B091818-0692-4B0C-B333-BCC8FA035EAE}" type="presParOf" srcId="{AB6FC236-241A-4547-892C-E9A186BAA01C}" destId="{4DC813F0-621F-4692-8BF9-0E6A81530960}" srcOrd="0" destOrd="0" presId="urn:microsoft.com/office/officeart/2005/8/layout/hierarchy2"/>
    <dgm:cxn modelId="{B9293B57-7A64-4AD1-80D5-4CA87F8E4D44}" type="presParOf" srcId="{767CDCDD-FA86-4C5F-B490-CD210892EAE1}" destId="{14B472D6-6437-44DC-8F7E-459D17773CD7}" srcOrd="1" destOrd="0" presId="urn:microsoft.com/office/officeart/2005/8/layout/hierarchy2"/>
    <dgm:cxn modelId="{40AD2FA2-72C7-4133-AC18-B7A04A729A6D}" type="presParOf" srcId="{14B472D6-6437-44DC-8F7E-459D17773CD7}" destId="{BC8D311A-B5A8-4256-A68F-FD28FDD15990}" srcOrd="0" destOrd="0" presId="urn:microsoft.com/office/officeart/2005/8/layout/hierarchy2"/>
    <dgm:cxn modelId="{1A73FC63-374E-4E23-B4F0-9140189A4D8A}" type="presParOf" srcId="{14B472D6-6437-44DC-8F7E-459D17773CD7}" destId="{6C5948A2-E882-457D-948C-7C0C1A91893D}" srcOrd="1" destOrd="0" presId="urn:microsoft.com/office/officeart/2005/8/layout/hierarchy2"/>
    <dgm:cxn modelId="{9AE1B532-679E-4936-A630-A545CF39281A}" type="presParOf" srcId="{767CDCDD-FA86-4C5F-B490-CD210892EAE1}" destId="{7FA7135E-BE89-439C-A561-DB225C73556C}" srcOrd="2" destOrd="0" presId="urn:microsoft.com/office/officeart/2005/8/layout/hierarchy2"/>
    <dgm:cxn modelId="{B1D05C3E-17A1-406B-94E6-070EC7504D6B}" type="presParOf" srcId="{7FA7135E-BE89-439C-A561-DB225C73556C}" destId="{9DFEC947-CF7D-4BB9-ADB0-AE6E62ECF861}" srcOrd="0" destOrd="0" presId="urn:microsoft.com/office/officeart/2005/8/layout/hierarchy2"/>
    <dgm:cxn modelId="{6347D870-D44A-4E4D-A3AD-9C6431CAE47A}" type="presParOf" srcId="{767CDCDD-FA86-4C5F-B490-CD210892EAE1}" destId="{830568E0-2B53-4513-9A14-4664801BA93A}" srcOrd="3" destOrd="0" presId="urn:microsoft.com/office/officeart/2005/8/layout/hierarchy2"/>
    <dgm:cxn modelId="{7930560C-561D-48AE-8290-E7EDD960E523}" type="presParOf" srcId="{830568E0-2B53-4513-9A14-4664801BA93A}" destId="{E27E63A4-7F19-4FBA-AD61-8F278C1BE753}" srcOrd="0" destOrd="0" presId="urn:microsoft.com/office/officeart/2005/8/layout/hierarchy2"/>
    <dgm:cxn modelId="{6D5BAC49-75C6-4296-8E87-97B9A8DE8C87}" type="presParOf" srcId="{830568E0-2B53-4513-9A14-4664801BA93A}" destId="{C99D662D-A6BB-4E2D-857C-41E909E91784}" srcOrd="1" destOrd="0" presId="urn:microsoft.com/office/officeart/2005/8/layout/hierarchy2"/>
    <dgm:cxn modelId="{1303F739-1010-4A81-A458-3AFDE57F017F}" type="presParOf" srcId="{767CDCDD-FA86-4C5F-B490-CD210892EAE1}" destId="{4CFA9E3E-A57F-4B02-9B24-FAEEC4AEE53C}" srcOrd="4" destOrd="0" presId="urn:microsoft.com/office/officeart/2005/8/layout/hierarchy2"/>
    <dgm:cxn modelId="{54803517-52EA-4E5C-80B5-4D2A9CD31684}" type="presParOf" srcId="{4CFA9E3E-A57F-4B02-9B24-FAEEC4AEE53C}" destId="{E344012F-F1D8-4886-B002-793CD87FB3ED}" srcOrd="0" destOrd="0" presId="urn:microsoft.com/office/officeart/2005/8/layout/hierarchy2"/>
    <dgm:cxn modelId="{905837B4-7734-4200-9F13-B10D3FEA46F1}" type="presParOf" srcId="{767CDCDD-FA86-4C5F-B490-CD210892EAE1}" destId="{3C68A6A7-448C-4B3B-AC23-069C894316E2}" srcOrd="5" destOrd="0" presId="urn:microsoft.com/office/officeart/2005/8/layout/hierarchy2"/>
    <dgm:cxn modelId="{F0D31E51-2DC7-4852-BFE0-DB0D8D4DF602}" type="presParOf" srcId="{3C68A6A7-448C-4B3B-AC23-069C894316E2}" destId="{01C8E8E7-4984-4273-BA5F-8E4B9EBCA471}" srcOrd="0" destOrd="0" presId="urn:microsoft.com/office/officeart/2005/8/layout/hierarchy2"/>
    <dgm:cxn modelId="{E575E540-6E7F-465B-99BE-D443FC5B87FB}" type="presParOf" srcId="{3C68A6A7-448C-4B3B-AC23-069C894316E2}" destId="{27649AB2-E068-4734-8218-18C6A53ECB3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DDD9A848-8E10-45E1-9D97-16236DB189D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E4BE410-6513-451E-A9C3-10CD2AC30EBE}">
      <dgm:prSet phldrT="[Text]"/>
      <dgm:spPr/>
      <dgm:t>
        <a:bodyPr/>
        <a:lstStyle/>
        <a:p>
          <a:r>
            <a:rPr lang="cs-CZ" b="1" dirty="0" smtClean="0"/>
            <a:t>Ministerstvo obrany, Rekrutační pracoviště Olomouc</a:t>
          </a:r>
          <a:endParaRPr lang="cs-CZ" b="1" dirty="0"/>
        </a:p>
      </dgm:t>
    </dgm:pt>
    <dgm:pt modelId="{BA60E6AF-A9E9-45B1-9010-0DA9E03E0F9E}" type="parTrans" cxnId="{023A65F3-0316-47B9-9918-9F824D424562}">
      <dgm:prSet/>
      <dgm:spPr/>
      <dgm:t>
        <a:bodyPr/>
        <a:lstStyle/>
        <a:p>
          <a:endParaRPr lang="cs-CZ"/>
        </a:p>
      </dgm:t>
    </dgm:pt>
    <dgm:pt modelId="{FDFC8DE5-AFB5-4764-A060-E7A24BA09DF7}" type="sibTrans" cxnId="{023A65F3-0316-47B9-9918-9F824D424562}">
      <dgm:prSet/>
      <dgm:spPr/>
      <dgm:t>
        <a:bodyPr/>
        <a:lstStyle/>
        <a:p>
          <a:endParaRPr lang="cs-CZ"/>
        </a:p>
      </dgm:t>
    </dgm:pt>
    <dgm:pt modelId="{7E3AD2FE-A45A-43F9-AE2A-0130CCC1C108}">
      <dgm:prSet phldrT="[Text]"/>
      <dgm:spPr/>
      <dgm:t>
        <a:bodyPr/>
        <a:lstStyle/>
        <a:p>
          <a:r>
            <a:rPr lang="cs-CZ" dirty="0" smtClean="0"/>
            <a:t>Technik</a:t>
          </a:r>
          <a:endParaRPr lang="cs-CZ" dirty="0"/>
        </a:p>
      </dgm:t>
    </dgm:pt>
    <dgm:pt modelId="{87EB0043-57F7-4D87-8B4C-25858075D6A5}" type="parTrans" cxnId="{19A3FE16-68D5-4A72-9079-F692C57F5B9A}">
      <dgm:prSet/>
      <dgm:spPr/>
      <dgm:t>
        <a:bodyPr/>
        <a:lstStyle/>
        <a:p>
          <a:endParaRPr lang="cs-CZ" dirty="0"/>
        </a:p>
      </dgm:t>
    </dgm:pt>
    <dgm:pt modelId="{BA5CE059-44E7-43F7-BB3F-66C51B353ABC}" type="sibTrans" cxnId="{19A3FE16-68D5-4A72-9079-F692C57F5B9A}">
      <dgm:prSet/>
      <dgm:spPr/>
      <dgm:t>
        <a:bodyPr/>
        <a:lstStyle/>
        <a:p>
          <a:endParaRPr lang="cs-CZ"/>
        </a:p>
      </dgm:t>
    </dgm:pt>
    <dgm:pt modelId="{3FD1BF47-9305-4344-B8EA-11708D53E188}">
      <dgm:prSet phldrT="[Text]"/>
      <dgm:spPr/>
      <dgm:t>
        <a:bodyPr/>
        <a:lstStyle/>
        <a:p>
          <a:r>
            <a:rPr lang="cs-CZ" dirty="0" smtClean="0"/>
            <a:t>Střelec</a:t>
          </a:r>
          <a:endParaRPr lang="cs-CZ" dirty="0"/>
        </a:p>
      </dgm:t>
    </dgm:pt>
    <dgm:pt modelId="{E0EAE791-39F9-4D1F-A51B-D1A19B5BFB57}" type="parTrans" cxnId="{44323384-18C1-4C58-98C3-6C0425030008}">
      <dgm:prSet/>
      <dgm:spPr/>
      <dgm:t>
        <a:bodyPr/>
        <a:lstStyle/>
        <a:p>
          <a:endParaRPr lang="cs-CZ" dirty="0"/>
        </a:p>
      </dgm:t>
    </dgm:pt>
    <dgm:pt modelId="{CD064D1C-C5F0-4E33-AFC1-D80978AC1FBB}" type="sibTrans" cxnId="{44323384-18C1-4C58-98C3-6C0425030008}">
      <dgm:prSet/>
      <dgm:spPr/>
      <dgm:t>
        <a:bodyPr/>
        <a:lstStyle/>
        <a:p>
          <a:endParaRPr lang="cs-CZ"/>
        </a:p>
      </dgm:t>
    </dgm:pt>
    <dgm:pt modelId="{59FA980B-E8F2-4E83-8711-7EBF593136E9}">
      <dgm:prSet/>
      <dgm:spPr/>
      <dgm:t>
        <a:bodyPr/>
        <a:lstStyle/>
        <a:p>
          <a:r>
            <a:rPr lang="cs-CZ" dirty="0" smtClean="0"/>
            <a:t>Strojník </a:t>
          </a:r>
          <a:endParaRPr lang="cs-CZ" dirty="0"/>
        </a:p>
      </dgm:t>
    </dgm:pt>
    <dgm:pt modelId="{67079795-D35F-4B14-98AD-E894B90C9B85}" type="parTrans" cxnId="{9830DF9F-3361-45D2-A8FC-DAD6B8A047CF}">
      <dgm:prSet/>
      <dgm:spPr/>
      <dgm:t>
        <a:bodyPr/>
        <a:lstStyle/>
        <a:p>
          <a:endParaRPr lang="cs-CZ" dirty="0"/>
        </a:p>
      </dgm:t>
    </dgm:pt>
    <dgm:pt modelId="{86740329-3BA1-4B4F-95FE-56CE2D147163}" type="sibTrans" cxnId="{9830DF9F-3361-45D2-A8FC-DAD6B8A047CF}">
      <dgm:prSet/>
      <dgm:spPr/>
      <dgm:t>
        <a:bodyPr/>
        <a:lstStyle/>
        <a:p>
          <a:endParaRPr lang="cs-CZ"/>
        </a:p>
      </dgm:t>
    </dgm:pt>
    <dgm:pt modelId="{70AF3C88-E2F9-414C-9B76-CC38535CEC69}">
      <dgm:prSet/>
      <dgm:spPr/>
      <dgm:t>
        <a:bodyPr/>
        <a:lstStyle/>
        <a:p>
          <a:r>
            <a:rPr lang="cs-CZ" dirty="0" smtClean="0"/>
            <a:t>Nabíječ</a:t>
          </a:r>
          <a:endParaRPr lang="cs-CZ" dirty="0"/>
        </a:p>
      </dgm:t>
    </dgm:pt>
    <dgm:pt modelId="{0E2E3E82-89FE-4B76-9F1A-EC09AD91A68A}" type="parTrans" cxnId="{925891AC-5ADF-48A6-923A-44CAFAFD81CB}">
      <dgm:prSet/>
      <dgm:spPr/>
      <dgm:t>
        <a:bodyPr/>
        <a:lstStyle/>
        <a:p>
          <a:endParaRPr lang="cs-CZ" dirty="0"/>
        </a:p>
      </dgm:t>
    </dgm:pt>
    <dgm:pt modelId="{0246298C-A0D3-4BAB-88F6-AF941791DB97}" type="sibTrans" cxnId="{925891AC-5ADF-48A6-923A-44CAFAFD81CB}">
      <dgm:prSet/>
      <dgm:spPr/>
      <dgm:t>
        <a:bodyPr/>
        <a:lstStyle/>
        <a:p>
          <a:endParaRPr lang="cs-CZ"/>
        </a:p>
      </dgm:t>
    </dgm:pt>
    <dgm:pt modelId="{3A98136B-D633-4EDA-BA01-0791F2807502}">
      <dgm:prSet/>
      <dgm:spPr/>
      <dgm:t>
        <a:bodyPr/>
        <a:lstStyle/>
        <a:p>
          <a:r>
            <a:rPr lang="cs-CZ" dirty="0" smtClean="0"/>
            <a:t>Specialista</a:t>
          </a:r>
          <a:endParaRPr lang="cs-CZ" dirty="0"/>
        </a:p>
      </dgm:t>
    </dgm:pt>
    <dgm:pt modelId="{CF30DFD8-9771-4720-BF88-40F5ACB05A9B}" type="parTrans" cxnId="{04C049FE-D968-4811-8107-A6F9536A77CD}">
      <dgm:prSet/>
      <dgm:spPr/>
      <dgm:t>
        <a:bodyPr/>
        <a:lstStyle/>
        <a:p>
          <a:endParaRPr lang="cs-CZ" dirty="0"/>
        </a:p>
      </dgm:t>
    </dgm:pt>
    <dgm:pt modelId="{7D760500-385C-419B-96E0-4A755246FA2E}" type="sibTrans" cxnId="{04C049FE-D968-4811-8107-A6F9536A77CD}">
      <dgm:prSet/>
      <dgm:spPr/>
      <dgm:t>
        <a:bodyPr/>
        <a:lstStyle/>
        <a:p>
          <a:endParaRPr lang="cs-CZ"/>
        </a:p>
      </dgm:t>
    </dgm:pt>
    <dgm:pt modelId="{ACF5E558-47DC-4BD3-853C-C4282C4EC7B6}">
      <dgm:prSet/>
      <dgm:spPr/>
      <dgm:t>
        <a:bodyPr/>
        <a:lstStyle/>
        <a:p>
          <a:r>
            <a:rPr lang="cs-CZ" dirty="0" smtClean="0"/>
            <a:t>Ženista </a:t>
          </a:r>
          <a:endParaRPr lang="cs-CZ" dirty="0"/>
        </a:p>
      </dgm:t>
    </dgm:pt>
    <dgm:pt modelId="{BE6E1BC9-3F90-4BE4-AA5E-906AE6EB5C6A}" type="parTrans" cxnId="{F1B66495-C65C-47EF-B494-C1518C8DA69E}">
      <dgm:prSet/>
      <dgm:spPr/>
      <dgm:t>
        <a:bodyPr/>
        <a:lstStyle/>
        <a:p>
          <a:endParaRPr lang="cs-CZ" dirty="0"/>
        </a:p>
      </dgm:t>
    </dgm:pt>
    <dgm:pt modelId="{BDBF11EA-C510-480B-B60B-A879CBF05072}" type="sibTrans" cxnId="{F1B66495-C65C-47EF-B494-C1518C8DA69E}">
      <dgm:prSet/>
      <dgm:spPr/>
      <dgm:t>
        <a:bodyPr/>
        <a:lstStyle/>
        <a:p>
          <a:endParaRPr lang="cs-CZ"/>
        </a:p>
      </dgm:t>
    </dgm:pt>
    <dgm:pt modelId="{5FAC2C00-C687-44EC-A53D-D06106A7BAF0}">
      <dgm:prSet/>
      <dgm:spPr/>
      <dgm:t>
        <a:bodyPr/>
        <a:lstStyle/>
        <a:p>
          <a:r>
            <a:rPr lang="cs-CZ" dirty="0" smtClean="0"/>
            <a:t>Strážný </a:t>
          </a:r>
          <a:endParaRPr lang="cs-CZ" dirty="0"/>
        </a:p>
      </dgm:t>
    </dgm:pt>
    <dgm:pt modelId="{868D75C2-EE8A-41CE-BF02-D5F9691DD47B}" type="parTrans" cxnId="{BB0F4DEB-B330-4CFC-9BB3-F291A75278E9}">
      <dgm:prSet/>
      <dgm:spPr/>
      <dgm:t>
        <a:bodyPr/>
        <a:lstStyle/>
        <a:p>
          <a:endParaRPr lang="cs-CZ" dirty="0"/>
        </a:p>
      </dgm:t>
    </dgm:pt>
    <dgm:pt modelId="{B485F800-B71A-4BE0-8D92-DDE666AA945E}" type="sibTrans" cxnId="{BB0F4DEB-B330-4CFC-9BB3-F291A75278E9}">
      <dgm:prSet/>
      <dgm:spPr/>
      <dgm:t>
        <a:bodyPr/>
        <a:lstStyle/>
        <a:p>
          <a:endParaRPr lang="cs-CZ"/>
        </a:p>
      </dgm:t>
    </dgm:pt>
    <dgm:pt modelId="{08A25774-F1E7-4889-9268-3598AAEEF553}">
      <dgm:prSet/>
      <dgm:spPr/>
      <dgm:t>
        <a:bodyPr/>
        <a:lstStyle/>
        <a:p>
          <a:r>
            <a:rPr lang="cs-CZ" dirty="0" smtClean="0"/>
            <a:t>Mechanik</a:t>
          </a:r>
          <a:endParaRPr lang="cs-CZ" dirty="0"/>
        </a:p>
      </dgm:t>
    </dgm:pt>
    <dgm:pt modelId="{19A87542-1BA9-42A3-82D5-FD8CEEF8B87E}" type="parTrans" cxnId="{5647EA2C-9076-45A2-8F0E-A735C0EBC913}">
      <dgm:prSet/>
      <dgm:spPr/>
      <dgm:t>
        <a:bodyPr/>
        <a:lstStyle/>
        <a:p>
          <a:endParaRPr lang="cs-CZ" dirty="0"/>
        </a:p>
      </dgm:t>
    </dgm:pt>
    <dgm:pt modelId="{30B9EE81-B432-41BB-8E11-97E6A8F219E1}" type="sibTrans" cxnId="{5647EA2C-9076-45A2-8F0E-A735C0EBC913}">
      <dgm:prSet/>
      <dgm:spPr/>
      <dgm:t>
        <a:bodyPr/>
        <a:lstStyle/>
        <a:p>
          <a:endParaRPr lang="cs-CZ"/>
        </a:p>
      </dgm:t>
    </dgm:pt>
    <dgm:pt modelId="{343718A5-37EE-48CE-9C0C-8B4E4B5D0CC2}">
      <dgm:prSet/>
      <dgm:spPr/>
      <dgm:t>
        <a:bodyPr/>
        <a:lstStyle/>
        <a:p>
          <a:r>
            <a:rPr lang="cs-CZ" dirty="0" smtClean="0"/>
            <a:t>Kuchař </a:t>
          </a:r>
          <a:endParaRPr lang="cs-CZ" dirty="0"/>
        </a:p>
      </dgm:t>
    </dgm:pt>
    <dgm:pt modelId="{09229EB9-0A4F-4202-B15F-9E43811E3CE8}" type="parTrans" cxnId="{17854508-6E53-4E3E-9761-F7A329706A53}">
      <dgm:prSet/>
      <dgm:spPr/>
      <dgm:t>
        <a:bodyPr/>
        <a:lstStyle/>
        <a:p>
          <a:endParaRPr lang="cs-CZ" dirty="0"/>
        </a:p>
      </dgm:t>
    </dgm:pt>
    <dgm:pt modelId="{F8919055-1D43-4EE1-9829-5024B649653D}" type="sibTrans" cxnId="{17854508-6E53-4E3E-9761-F7A329706A53}">
      <dgm:prSet/>
      <dgm:spPr/>
      <dgm:t>
        <a:bodyPr/>
        <a:lstStyle/>
        <a:p>
          <a:endParaRPr lang="cs-CZ"/>
        </a:p>
      </dgm:t>
    </dgm:pt>
    <dgm:pt modelId="{8916CB19-DBA1-44E9-BD6A-BF8D23DD9A3F}">
      <dgm:prSet/>
      <dgm:spPr/>
      <dgm:t>
        <a:bodyPr/>
        <a:lstStyle/>
        <a:p>
          <a:r>
            <a:rPr lang="cs-CZ" dirty="0" smtClean="0"/>
            <a:t>Řidič </a:t>
          </a:r>
          <a:endParaRPr lang="cs-CZ" dirty="0"/>
        </a:p>
      </dgm:t>
    </dgm:pt>
    <dgm:pt modelId="{B00C325C-9037-4984-A822-1F52BDA9F6D8}" type="parTrans" cxnId="{73171520-0826-4B19-977C-95D03A4F6F2D}">
      <dgm:prSet/>
      <dgm:spPr/>
      <dgm:t>
        <a:bodyPr/>
        <a:lstStyle/>
        <a:p>
          <a:endParaRPr lang="cs-CZ" dirty="0"/>
        </a:p>
      </dgm:t>
    </dgm:pt>
    <dgm:pt modelId="{CF566621-6DA7-47C9-A465-1C06C6115D91}" type="sibTrans" cxnId="{73171520-0826-4B19-977C-95D03A4F6F2D}">
      <dgm:prSet/>
      <dgm:spPr/>
      <dgm:t>
        <a:bodyPr/>
        <a:lstStyle/>
        <a:p>
          <a:endParaRPr lang="cs-CZ"/>
        </a:p>
      </dgm:t>
    </dgm:pt>
    <dgm:pt modelId="{686BE415-78C7-48C9-B72F-11C653588D83}" type="pres">
      <dgm:prSet presAssocID="{DDD9A848-8E10-45E1-9D97-16236DB189D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3A49AAB-2CFA-4A70-8E48-1554A082101C}" type="pres">
      <dgm:prSet presAssocID="{CE4BE410-6513-451E-A9C3-10CD2AC30EBE}" presName="root1" presStyleCnt="0"/>
      <dgm:spPr/>
    </dgm:pt>
    <dgm:pt modelId="{74F4BB8C-EF91-4B9B-9D07-EF94ACCF2A07}" type="pres">
      <dgm:prSet presAssocID="{CE4BE410-6513-451E-A9C3-10CD2AC30EBE}" presName="LevelOneTextNode" presStyleLbl="node0" presStyleIdx="0" presStyleCnt="1" custScaleX="224762" custScaleY="188054" custLinFactNeighborX="-319" custLinFactNeighborY="-163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45D61F4-0757-4858-960E-B29DD1D8EA8C}" type="pres">
      <dgm:prSet presAssocID="{CE4BE410-6513-451E-A9C3-10CD2AC30EBE}" presName="level2hierChild" presStyleCnt="0"/>
      <dgm:spPr/>
    </dgm:pt>
    <dgm:pt modelId="{9B31F254-346A-4B22-B32D-410BA4A5619D}" type="pres">
      <dgm:prSet presAssocID="{87EB0043-57F7-4D87-8B4C-25858075D6A5}" presName="conn2-1" presStyleLbl="parChTrans1D2" presStyleIdx="0" presStyleCnt="10"/>
      <dgm:spPr/>
      <dgm:t>
        <a:bodyPr/>
        <a:lstStyle/>
        <a:p>
          <a:endParaRPr lang="cs-CZ"/>
        </a:p>
      </dgm:t>
    </dgm:pt>
    <dgm:pt modelId="{B0AC74B1-D1E7-4CDF-9AC7-30D805121D23}" type="pres">
      <dgm:prSet presAssocID="{87EB0043-57F7-4D87-8B4C-25858075D6A5}" presName="connTx" presStyleLbl="parChTrans1D2" presStyleIdx="0" presStyleCnt="10"/>
      <dgm:spPr/>
      <dgm:t>
        <a:bodyPr/>
        <a:lstStyle/>
        <a:p>
          <a:endParaRPr lang="cs-CZ"/>
        </a:p>
      </dgm:t>
    </dgm:pt>
    <dgm:pt modelId="{6A1CE7EE-B5DD-4044-A0FC-740271C6F824}" type="pres">
      <dgm:prSet presAssocID="{7E3AD2FE-A45A-43F9-AE2A-0130CCC1C108}" presName="root2" presStyleCnt="0"/>
      <dgm:spPr/>
    </dgm:pt>
    <dgm:pt modelId="{D0A51B68-853D-41DC-8B05-21405E2043D8}" type="pres">
      <dgm:prSet presAssocID="{7E3AD2FE-A45A-43F9-AE2A-0130CCC1C108}" presName="LevelTwoTextNode" presStyleLbl="node2" presStyleIdx="0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6FA3E8F-9BA4-4781-A57B-39A4A7333185}" type="pres">
      <dgm:prSet presAssocID="{7E3AD2FE-A45A-43F9-AE2A-0130CCC1C108}" presName="level3hierChild" presStyleCnt="0"/>
      <dgm:spPr/>
    </dgm:pt>
    <dgm:pt modelId="{4D6C13C2-2114-49D4-A479-1976FD3BE699}" type="pres">
      <dgm:prSet presAssocID="{E0EAE791-39F9-4D1F-A51B-D1A19B5BFB57}" presName="conn2-1" presStyleLbl="parChTrans1D2" presStyleIdx="1" presStyleCnt="10"/>
      <dgm:spPr/>
      <dgm:t>
        <a:bodyPr/>
        <a:lstStyle/>
        <a:p>
          <a:endParaRPr lang="cs-CZ"/>
        </a:p>
      </dgm:t>
    </dgm:pt>
    <dgm:pt modelId="{8D3A2703-E209-4D30-8498-A0D2A8AE7E41}" type="pres">
      <dgm:prSet presAssocID="{E0EAE791-39F9-4D1F-A51B-D1A19B5BFB57}" presName="connTx" presStyleLbl="parChTrans1D2" presStyleIdx="1" presStyleCnt="10"/>
      <dgm:spPr/>
      <dgm:t>
        <a:bodyPr/>
        <a:lstStyle/>
        <a:p>
          <a:endParaRPr lang="cs-CZ"/>
        </a:p>
      </dgm:t>
    </dgm:pt>
    <dgm:pt modelId="{FB9B1D58-A957-4E6A-BED2-93CE9A650FE0}" type="pres">
      <dgm:prSet presAssocID="{3FD1BF47-9305-4344-B8EA-11708D53E188}" presName="root2" presStyleCnt="0"/>
      <dgm:spPr/>
    </dgm:pt>
    <dgm:pt modelId="{877EDD8B-8353-4CEC-B5A1-1917A33598EB}" type="pres">
      <dgm:prSet presAssocID="{3FD1BF47-9305-4344-B8EA-11708D53E188}" presName="LevelTwoTextNode" presStyleLbl="node2" presStyleIdx="1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7037037-1C45-4004-A3ED-917D614C007F}" type="pres">
      <dgm:prSet presAssocID="{3FD1BF47-9305-4344-B8EA-11708D53E188}" presName="level3hierChild" presStyleCnt="0"/>
      <dgm:spPr/>
    </dgm:pt>
    <dgm:pt modelId="{725DA408-F41D-4F2D-B8B5-545AB63F52EC}" type="pres">
      <dgm:prSet presAssocID="{67079795-D35F-4B14-98AD-E894B90C9B85}" presName="conn2-1" presStyleLbl="parChTrans1D2" presStyleIdx="2" presStyleCnt="10"/>
      <dgm:spPr/>
      <dgm:t>
        <a:bodyPr/>
        <a:lstStyle/>
        <a:p>
          <a:endParaRPr lang="cs-CZ"/>
        </a:p>
      </dgm:t>
    </dgm:pt>
    <dgm:pt modelId="{1C84FE1B-7012-4343-BFBF-EB6EFAE34742}" type="pres">
      <dgm:prSet presAssocID="{67079795-D35F-4B14-98AD-E894B90C9B85}" presName="connTx" presStyleLbl="parChTrans1D2" presStyleIdx="2" presStyleCnt="10"/>
      <dgm:spPr/>
      <dgm:t>
        <a:bodyPr/>
        <a:lstStyle/>
        <a:p>
          <a:endParaRPr lang="cs-CZ"/>
        </a:p>
      </dgm:t>
    </dgm:pt>
    <dgm:pt modelId="{62EFB08C-E1F8-49C9-93C1-55FF6271BC90}" type="pres">
      <dgm:prSet presAssocID="{59FA980B-E8F2-4E83-8711-7EBF593136E9}" presName="root2" presStyleCnt="0"/>
      <dgm:spPr/>
    </dgm:pt>
    <dgm:pt modelId="{4AA78996-9190-4DBB-83C4-B9062D232637}" type="pres">
      <dgm:prSet presAssocID="{59FA980B-E8F2-4E83-8711-7EBF593136E9}" presName="LevelTwoTextNode" presStyleLbl="node2" presStyleIdx="2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ED16122-F9FA-4E90-A6E7-1D8C442C67B5}" type="pres">
      <dgm:prSet presAssocID="{59FA980B-E8F2-4E83-8711-7EBF593136E9}" presName="level3hierChild" presStyleCnt="0"/>
      <dgm:spPr/>
    </dgm:pt>
    <dgm:pt modelId="{5EACE555-F099-4C5A-9974-CC4B2AFB7092}" type="pres">
      <dgm:prSet presAssocID="{0E2E3E82-89FE-4B76-9F1A-EC09AD91A68A}" presName="conn2-1" presStyleLbl="parChTrans1D2" presStyleIdx="3" presStyleCnt="10"/>
      <dgm:spPr/>
      <dgm:t>
        <a:bodyPr/>
        <a:lstStyle/>
        <a:p>
          <a:endParaRPr lang="cs-CZ"/>
        </a:p>
      </dgm:t>
    </dgm:pt>
    <dgm:pt modelId="{3460C432-5EA3-4588-9FD5-E30FA91EAF3A}" type="pres">
      <dgm:prSet presAssocID="{0E2E3E82-89FE-4B76-9F1A-EC09AD91A68A}" presName="connTx" presStyleLbl="parChTrans1D2" presStyleIdx="3" presStyleCnt="10"/>
      <dgm:spPr/>
      <dgm:t>
        <a:bodyPr/>
        <a:lstStyle/>
        <a:p>
          <a:endParaRPr lang="cs-CZ"/>
        </a:p>
      </dgm:t>
    </dgm:pt>
    <dgm:pt modelId="{1D9568E8-C526-4268-A48A-BBAB69D24B66}" type="pres">
      <dgm:prSet presAssocID="{70AF3C88-E2F9-414C-9B76-CC38535CEC69}" presName="root2" presStyleCnt="0"/>
      <dgm:spPr/>
    </dgm:pt>
    <dgm:pt modelId="{FC200066-5EF4-4320-A431-FDBBE8C3D4EE}" type="pres">
      <dgm:prSet presAssocID="{70AF3C88-E2F9-414C-9B76-CC38535CEC69}" presName="LevelTwoTextNode" presStyleLbl="node2" presStyleIdx="3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A01071E-18A6-4A75-A2C6-48DDDB3965A8}" type="pres">
      <dgm:prSet presAssocID="{70AF3C88-E2F9-414C-9B76-CC38535CEC69}" presName="level3hierChild" presStyleCnt="0"/>
      <dgm:spPr/>
    </dgm:pt>
    <dgm:pt modelId="{6DD0EC31-EAC6-4F01-9BB3-C2E74F85E849}" type="pres">
      <dgm:prSet presAssocID="{CF30DFD8-9771-4720-BF88-40F5ACB05A9B}" presName="conn2-1" presStyleLbl="parChTrans1D2" presStyleIdx="4" presStyleCnt="10"/>
      <dgm:spPr/>
      <dgm:t>
        <a:bodyPr/>
        <a:lstStyle/>
        <a:p>
          <a:endParaRPr lang="cs-CZ"/>
        </a:p>
      </dgm:t>
    </dgm:pt>
    <dgm:pt modelId="{5EF49813-32FD-42BB-85C5-6101812CC8DD}" type="pres">
      <dgm:prSet presAssocID="{CF30DFD8-9771-4720-BF88-40F5ACB05A9B}" presName="connTx" presStyleLbl="parChTrans1D2" presStyleIdx="4" presStyleCnt="10"/>
      <dgm:spPr/>
      <dgm:t>
        <a:bodyPr/>
        <a:lstStyle/>
        <a:p>
          <a:endParaRPr lang="cs-CZ"/>
        </a:p>
      </dgm:t>
    </dgm:pt>
    <dgm:pt modelId="{DB27B846-80F9-406F-BF6C-BA82DAB13183}" type="pres">
      <dgm:prSet presAssocID="{3A98136B-D633-4EDA-BA01-0791F2807502}" presName="root2" presStyleCnt="0"/>
      <dgm:spPr/>
    </dgm:pt>
    <dgm:pt modelId="{0028FD5D-7157-4253-B396-DBC49C197BA3}" type="pres">
      <dgm:prSet presAssocID="{3A98136B-D633-4EDA-BA01-0791F2807502}" presName="LevelTwoTextNode" presStyleLbl="node2" presStyleIdx="4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CC48B23-5413-42AF-88A4-C668DE0E3DF1}" type="pres">
      <dgm:prSet presAssocID="{3A98136B-D633-4EDA-BA01-0791F2807502}" presName="level3hierChild" presStyleCnt="0"/>
      <dgm:spPr/>
    </dgm:pt>
    <dgm:pt modelId="{A84728FA-ED8D-4C98-9AFF-015AE9C1F52C}" type="pres">
      <dgm:prSet presAssocID="{BE6E1BC9-3F90-4BE4-AA5E-906AE6EB5C6A}" presName="conn2-1" presStyleLbl="parChTrans1D2" presStyleIdx="5" presStyleCnt="10"/>
      <dgm:spPr/>
      <dgm:t>
        <a:bodyPr/>
        <a:lstStyle/>
        <a:p>
          <a:endParaRPr lang="cs-CZ"/>
        </a:p>
      </dgm:t>
    </dgm:pt>
    <dgm:pt modelId="{2D969F43-5EEA-4F8A-8301-1537FB7AB3D3}" type="pres">
      <dgm:prSet presAssocID="{BE6E1BC9-3F90-4BE4-AA5E-906AE6EB5C6A}" presName="connTx" presStyleLbl="parChTrans1D2" presStyleIdx="5" presStyleCnt="10"/>
      <dgm:spPr/>
      <dgm:t>
        <a:bodyPr/>
        <a:lstStyle/>
        <a:p>
          <a:endParaRPr lang="cs-CZ"/>
        </a:p>
      </dgm:t>
    </dgm:pt>
    <dgm:pt modelId="{A1B393E0-CEB0-419E-8B73-AE479E327381}" type="pres">
      <dgm:prSet presAssocID="{ACF5E558-47DC-4BD3-853C-C4282C4EC7B6}" presName="root2" presStyleCnt="0"/>
      <dgm:spPr/>
    </dgm:pt>
    <dgm:pt modelId="{2C2A0542-EB84-4E22-A51A-6CCE90A0EAF3}" type="pres">
      <dgm:prSet presAssocID="{ACF5E558-47DC-4BD3-853C-C4282C4EC7B6}" presName="LevelTwoTextNode" presStyleLbl="node2" presStyleIdx="5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C48BC8B-FFBC-47AF-A10F-2DFC7CC90283}" type="pres">
      <dgm:prSet presAssocID="{ACF5E558-47DC-4BD3-853C-C4282C4EC7B6}" presName="level3hierChild" presStyleCnt="0"/>
      <dgm:spPr/>
    </dgm:pt>
    <dgm:pt modelId="{24EA97AA-A55B-4047-B706-52A4966C6766}" type="pres">
      <dgm:prSet presAssocID="{868D75C2-EE8A-41CE-BF02-D5F9691DD47B}" presName="conn2-1" presStyleLbl="parChTrans1D2" presStyleIdx="6" presStyleCnt="10"/>
      <dgm:spPr/>
      <dgm:t>
        <a:bodyPr/>
        <a:lstStyle/>
        <a:p>
          <a:endParaRPr lang="cs-CZ"/>
        </a:p>
      </dgm:t>
    </dgm:pt>
    <dgm:pt modelId="{DE3C85A8-9763-484E-9383-1B7D623A2167}" type="pres">
      <dgm:prSet presAssocID="{868D75C2-EE8A-41CE-BF02-D5F9691DD47B}" presName="connTx" presStyleLbl="parChTrans1D2" presStyleIdx="6" presStyleCnt="10"/>
      <dgm:spPr/>
      <dgm:t>
        <a:bodyPr/>
        <a:lstStyle/>
        <a:p>
          <a:endParaRPr lang="cs-CZ"/>
        </a:p>
      </dgm:t>
    </dgm:pt>
    <dgm:pt modelId="{703A8C23-4506-4414-B1A2-473951CB34BD}" type="pres">
      <dgm:prSet presAssocID="{5FAC2C00-C687-44EC-A53D-D06106A7BAF0}" presName="root2" presStyleCnt="0"/>
      <dgm:spPr/>
    </dgm:pt>
    <dgm:pt modelId="{436835D1-6B00-403D-A4DE-AFAF4E14FD09}" type="pres">
      <dgm:prSet presAssocID="{5FAC2C00-C687-44EC-A53D-D06106A7BAF0}" presName="LevelTwoTextNode" presStyleLbl="node2" presStyleIdx="6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25D3A95-8DCF-4CC5-BCB7-0FB66BA0AD40}" type="pres">
      <dgm:prSet presAssocID="{5FAC2C00-C687-44EC-A53D-D06106A7BAF0}" presName="level3hierChild" presStyleCnt="0"/>
      <dgm:spPr/>
    </dgm:pt>
    <dgm:pt modelId="{00E5B9C2-8D3F-438B-9813-F5C28A66A999}" type="pres">
      <dgm:prSet presAssocID="{19A87542-1BA9-42A3-82D5-FD8CEEF8B87E}" presName="conn2-1" presStyleLbl="parChTrans1D2" presStyleIdx="7" presStyleCnt="10"/>
      <dgm:spPr/>
      <dgm:t>
        <a:bodyPr/>
        <a:lstStyle/>
        <a:p>
          <a:endParaRPr lang="cs-CZ"/>
        </a:p>
      </dgm:t>
    </dgm:pt>
    <dgm:pt modelId="{20A91E30-2DD3-4A98-A6E6-1B3E71425FAC}" type="pres">
      <dgm:prSet presAssocID="{19A87542-1BA9-42A3-82D5-FD8CEEF8B87E}" presName="connTx" presStyleLbl="parChTrans1D2" presStyleIdx="7" presStyleCnt="10"/>
      <dgm:spPr/>
      <dgm:t>
        <a:bodyPr/>
        <a:lstStyle/>
        <a:p>
          <a:endParaRPr lang="cs-CZ"/>
        </a:p>
      </dgm:t>
    </dgm:pt>
    <dgm:pt modelId="{F7752FEF-4140-46F0-8923-C09E6A55D61E}" type="pres">
      <dgm:prSet presAssocID="{08A25774-F1E7-4889-9268-3598AAEEF553}" presName="root2" presStyleCnt="0"/>
      <dgm:spPr/>
    </dgm:pt>
    <dgm:pt modelId="{03DF6683-B6C5-4A6D-96DD-171580BA775B}" type="pres">
      <dgm:prSet presAssocID="{08A25774-F1E7-4889-9268-3598AAEEF553}" presName="LevelTwoTextNode" presStyleLbl="node2" presStyleIdx="7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22687B0-2D27-4AF5-8E86-BFC83E21CCF4}" type="pres">
      <dgm:prSet presAssocID="{08A25774-F1E7-4889-9268-3598AAEEF553}" presName="level3hierChild" presStyleCnt="0"/>
      <dgm:spPr/>
    </dgm:pt>
    <dgm:pt modelId="{ED93572D-A603-4A9B-825F-F5A7C126DDE7}" type="pres">
      <dgm:prSet presAssocID="{09229EB9-0A4F-4202-B15F-9E43811E3CE8}" presName="conn2-1" presStyleLbl="parChTrans1D2" presStyleIdx="8" presStyleCnt="10"/>
      <dgm:spPr/>
      <dgm:t>
        <a:bodyPr/>
        <a:lstStyle/>
        <a:p>
          <a:endParaRPr lang="cs-CZ"/>
        </a:p>
      </dgm:t>
    </dgm:pt>
    <dgm:pt modelId="{24BF9CAD-7BF9-428C-BAB0-D4FAC3E2E038}" type="pres">
      <dgm:prSet presAssocID="{09229EB9-0A4F-4202-B15F-9E43811E3CE8}" presName="connTx" presStyleLbl="parChTrans1D2" presStyleIdx="8" presStyleCnt="10"/>
      <dgm:spPr/>
      <dgm:t>
        <a:bodyPr/>
        <a:lstStyle/>
        <a:p>
          <a:endParaRPr lang="cs-CZ"/>
        </a:p>
      </dgm:t>
    </dgm:pt>
    <dgm:pt modelId="{80A96BCC-FE86-4EA2-86A3-1F7D157EF716}" type="pres">
      <dgm:prSet presAssocID="{343718A5-37EE-48CE-9C0C-8B4E4B5D0CC2}" presName="root2" presStyleCnt="0"/>
      <dgm:spPr/>
    </dgm:pt>
    <dgm:pt modelId="{2B8B53D8-0C74-41C7-920F-D2ECBD598B29}" type="pres">
      <dgm:prSet presAssocID="{343718A5-37EE-48CE-9C0C-8B4E4B5D0CC2}" presName="LevelTwoTextNode" presStyleLbl="node2" presStyleIdx="8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782C694-B869-468F-BB71-F4AD5B643801}" type="pres">
      <dgm:prSet presAssocID="{343718A5-37EE-48CE-9C0C-8B4E4B5D0CC2}" presName="level3hierChild" presStyleCnt="0"/>
      <dgm:spPr/>
    </dgm:pt>
    <dgm:pt modelId="{BB344E65-BB33-43EF-991A-B20D470D9529}" type="pres">
      <dgm:prSet presAssocID="{B00C325C-9037-4984-A822-1F52BDA9F6D8}" presName="conn2-1" presStyleLbl="parChTrans1D2" presStyleIdx="9" presStyleCnt="10"/>
      <dgm:spPr/>
      <dgm:t>
        <a:bodyPr/>
        <a:lstStyle/>
        <a:p>
          <a:endParaRPr lang="cs-CZ"/>
        </a:p>
      </dgm:t>
    </dgm:pt>
    <dgm:pt modelId="{FAE13EBE-7D3A-4725-B9FE-04627A8D1A74}" type="pres">
      <dgm:prSet presAssocID="{B00C325C-9037-4984-A822-1F52BDA9F6D8}" presName="connTx" presStyleLbl="parChTrans1D2" presStyleIdx="9" presStyleCnt="10"/>
      <dgm:spPr/>
      <dgm:t>
        <a:bodyPr/>
        <a:lstStyle/>
        <a:p>
          <a:endParaRPr lang="cs-CZ"/>
        </a:p>
      </dgm:t>
    </dgm:pt>
    <dgm:pt modelId="{94C5B984-9101-4BA3-8A41-70FD094109BD}" type="pres">
      <dgm:prSet presAssocID="{8916CB19-DBA1-44E9-BD6A-BF8D23DD9A3F}" presName="root2" presStyleCnt="0"/>
      <dgm:spPr/>
    </dgm:pt>
    <dgm:pt modelId="{92389EE8-A258-4CF0-BAB9-432173B47BD7}" type="pres">
      <dgm:prSet presAssocID="{8916CB19-DBA1-44E9-BD6A-BF8D23DD9A3F}" presName="LevelTwoTextNode" presStyleLbl="node2" presStyleIdx="9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3B89054-4F3C-4617-91FE-E9BA13ED4942}" type="pres">
      <dgm:prSet presAssocID="{8916CB19-DBA1-44E9-BD6A-BF8D23DD9A3F}" presName="level3hierChild" presStyleCnt="0"/>
      <dgm:spPr/>
    </dgm:pt>
  </dgm:ptLst>
  <dgm:cxnLst>
    <dgm:cxn modelId="{2643C300-ACEA-4F09-AD0B-0B36CCB3C089}" type="presOf" srcId="{343718A5-37EE-48CE-9C0C-8B4E4B5D0CC2}" destId="{2B8B53D8-0C74-41C7-920F-D2ECBD598B29}" srcOrd="0" destOrd="0" presId="urn:microsoft.com/office/officeart/2005/8/layout/hierarchy2"/>
    <dgm:cxn modelId="{7A36B7E1-5E91-4337-9098-59EB08ACC16C}" type="presOf" srcId="{3FD1BF47-9305-4344-B8EA-11708D53E188}" destId="{877EDD8B-8353-4CEC-B5A1-1917A33598EB}" srcOrd="0" destOrd="0" presId="urn:microsoft.com/office/officeart/2005/8/layout/hierarchy2"/>
    <dgm:cxn modelId="{A8BA1D2E-DB36-423E-9795-DEC4E6A83EE3}" type="presOf" srcId="{B00C325C-9037-4984-A822-1F52BDA9F6D8}" destId="{BB344E65-BB33-43EF-991A-B20D470D9529}" srcOrd="0" destOrd="0" presId="urn:microsoft.com/office/officeart/2005/8/layout/hierarchy2"/>
    <dgm:cxn modelId="{5321434B-38CA-41B3-AB22-81BE2F774541}" type="presOf" srcId="{67079795-D35F-4B14-98AD-E894B90C9B85}" destId="{725DA408-F41D-4F2D-B8B5-545AB63F52EC}" srcOrd="0" destOrd="0" presId="urn:microsoft.com/office/officeart/2005/8/layout/hierarchy2"/>
    <dgm:cxn modelId="{FD8E58AD-544C-464D-B54D-B3509E2E24BC}" type="presOf" srcId="{BE6E1BC9-3F90-4BE4-AA5E-906AE6EB5C6A}" destId="{2D969F43-5EEA-4F8A-8301-1537FB7AB3D3}" srcOrd="1" destOrd="0" presId="urn:microsoft.com/office/officeart/2005/8/layout/hierarchy2"/>
    <dgm:cxn modelId="{AD21C406-5D06-468A-962E-359FA5C83553}" type="presOf" srcId="{19A87542-1BA9-42A3-82D5-FD8CEEF8B87E}" destId="{00E5B9C2-8D3F-438B-9813-F5C28A66A999}" srcOrd="0" destOrd="0" presId="urn:microsoft.com/office/officeart/2005/8/layout/hierarchy2"/>
    <dgm:cxn modelId="{A697535A-8750-4DEF-9F26-5AAB547D2194}" type="presOf" srcId="{70AF3C88-E2F9-414C-9B76-CC38535CEC69}" destId="{FC200066-5EF4-4320-A431-FDBBE8C3D4EE}" srcOrd="0" destOrd="0" presId="urn:microsoft.com/office/officeart/2005/8/layout/hierarchy2"/>
    <dgm:cxn modelId="{50343F92-FCD2-42D6-9A26-4DA50478A90F}" type="presOf" srcId="{DDD9A848-8E10-45E1-9D97-16236DB189DB}" destId="{686BE415-78C7-48C9-B72F-11C653588D83}" srcOrd="0" destOrd="0" presId="urn:microsoft.com/office/officeart/2005/8/layout/hierarchy2"/>
    <dgm:cxn modelId="{73E03D0C-E781-44C8-8854-A83896B5F59F}" type="presOf" srcId="{8916CB19-DBA1-44E9-BD6A-BF8D23DD9A3F}" destId="{92389EE8-A258-4CF0-BAB9-432173B47BD7}" srcOrd="0" destOrd="0" presId="urn:microsoft.com/office/officeart/2005/8/layout/hierarchy2"/>
    <dgm:cxn modelId="{17854508-6E53-4E3E-9761-F7A329706A53}" srcId="{CE4BE410-6513-451E-A9C3-10CD2AC30EBE}" destId="{343718A5-37EE-48CE-9C0C-8B4E4B5D0CC2}" srcOrd="8" destOrd="0" parTransId="{09229EB9-0A4F-4202-B15F-9E43811E3CE8}" sibTransId="{F8919055-1D43-4EE1-9829-5024B649653D}"/>
    <dgm:cxn modelId="{7D6C7B85-1120-413F-91C4-1109467221AF}" type="presOf" srcId="{19A87542-1BA9-42A3-82D5-FD8CEEF8B87E}" destId="{20A91E30-2DD3-4A98-A6E6-1B3E71425FAC}" srcOrd="1" destOrd="0" presId="urn:microsoft.com/office/officeart/2005/8/layout/hierarchy2"/>
    <dgm:cxn modelId="{D26CD5B0-AF89-4B2F-9186-D903AAEDFF5C}" type="presOf" srcId="{59FA980B-E8F2-4E83-8711-7EBF593136E9}" destId="{4AA78996-9190-4DBB-83C4-B9062D232637}" srcOrd="0" destOrd="0" presId="urn:microsoft.com/office/officeart/2005/8/layout/hierarchy2"/>
    <dgm:cxn modelId="{41EDCD21-9BF6-4B19-BA91-2A1A0D9C3509}" type="presOf" srcId="{5FAC2C00-C687-44EC-A53D-D06106A7BAF0}" destId="{436835D1-6B00-403D-A4DE-AFAF4E14FD09}" srcOrd="0" destOrd="0" presId="urn:microsoft.com/office/officeart/2005/8/layout/hierarchy2"/>
    <dgm:cxn modelId="{474BA773-ADC9-4D5D-9815-6DD5BD9E3F23}" type="presOf" srcId="{BE6E1BC9-3F90-4BE4-AA5E-906AE6EB5C6A}" destId="{A84728FA-ED8D-4C98-9AFF-015AE9C1F52C}" srcOrd="0" destOrd="0" presId="urn:microsoft.com/office/officeart/2005/8/layout/hierarchy2"/>
    <dgm:cxn modelId="{19A3FE16-68D5-4A72-9079-F692C57F5B9A}" srcId="{CE4BE410-6513-451E-A9C3-10CD2AC30EBE}" destId="{7E3AD2FE-A45A-43F9-AE2A-0130CCC1C108}" srcOrd="0" destOrd="0" parTransId="{87EB0043-57F7-4D87-8B4C-25858075D6A5}" sibTransId="{BA5CE059-44E7-43F7-BB3F-66C51B353ABC}"/>
    <dgm:cxn modelId="{5C10A5C9-0BE1-41B5-932E-4661BAB44C9C}" type="presOf" srcId="{7E3AD2FE-A45A-43F9-AE2A-0130CCC1C108}" destId="{D0A51B68-853D-41DC-8B05-21405E2043D8}" srcOrd="0" destOrd="0" presId="urn:microsoft.com/office/officeart/2005/8/layout/hierarchy2"/>
    <dgm:cxn modelId="{29866D4E-0EA8-4D5F-BBC7-7DB96821E63B}" type="presOf" srcId="{868D75C2-EE8A-41CE-BF02-D5F9691DD47B}" destId="{DE3C85A8-9763-484E-9383-1B7D623A2167}" srcOrd="1" destOrd="0" presId="urn:microsoft.com/office/officeart/2005/8/layout/hierarchy2"/>
    <dgm:cxn modelId="{2B3D46B9-6499-4636-9E5B-F6BFF67155FA}" type="presOf" srcId="{B00C325C-9037-4984-A822-1F52BDA9F6D8}" destId="{FAE13EBE-7D3A-4725-B9FE-04627A8D1A74}" srcOrd="1" destOrd="0" presId="urn:microsoft.com/office/officeart/2005/8/layout/hierarchy2"/>
    <dgm:cxn modelId="{BB0F4DEB-B330-4CFC-9BB3-F291A75278E9}" srcId="{CE4BE410-6513-451E-A9C3-10CD2AC30EBE}" destId="{5FAC2C00-C687-44EC-A53D-D06106A7BAF0}" srcOrd="6" destOrd="0" parTransId="{868D75C2-EE8A-41CE-BF02-D5F9691DD47B}" sibTransId="{B485F800-B71A-4BE0-8D92-DDE666AA945E}"/>
    <dgm:cxn modelId="{1AD1A231-166A-497E-8B79-2923057FA088}" type="presOf" srcId="{0E2E3E82-89FE-4B76-9F1A-EC09AD91A68A}" destId="{5EACE555-F099-4C5A-9974-CC4B2AFB7092}" srcOrd="0" destOrd="0" presId="urn:microsoft.com/office/officeart/2005/8/layout/hierarchy2"/>
    <dgm:cxn modelId="{4A1DB653-81D6-4C54-8575-637294CC8BCE}" type="presOf" srcId="{868D75C2-EE8A-41CE-BF02-D5F9691DD47B}" destId="{24EA97AA-A55B-4047-B706-52A4966C6766}" srcOrd="0" destOrd="0" presId="urn:microsoft.com/office/officeart/2005/8/layout/hierarchy2"/>
    <dgm:cxn modelId="{9830DF9F-3361-45D2-A8FC-DAD6B8A047CF}" srcId="{CE4BE410-6513-451E-A9C3-10CD2AC30EBE}" destId="{59FA980B-E8F2-4E83-8711-7EBF593136E9}" srcOrd="2" destOrd="0" parTransId="{67079795-D35F-4B14-98AD-E894B90C9B85}" sibTransId="{86740329-3BA1-4B4F-95FE-56CE2D147163}"/>
    <dgm:cxn modelId="{F1B66495-C65C-47EF-B494-C1518C8DA69E}" srcId="{CE4BE410-6513-451E-A9C3-10CD2AC30EBE}" destId="{ACF5E558-47DC-4BD3-853C-C4282C4EC7B6}" srcOrd="5" destOrd="0" parTransId="{BE6E1BC9-3F90-4BE4-AA5E-906AE6EB5C6A}" sibTransId="{BDBF11EA-C510-480B-B60B-A879CBF05072}"/>
    <dgm:cxn modelId="{41314F94-5526-4F0C-990A-E7CBDCADE77B}" type="presOf" srcId="{CF30DFD8-9771-4720-BF88-40F5ACB05A9B}" destId="{5EF49813-32FD-42BB-85C5-6101812CC8DD}" srcOrd="1" destOrd="0" presId="urn:microsoft.com/office/officeart/2005/8/layout/hierarchy2"/>
    <dgm:cxn modelId="{7F848E9A-D9E5-47F3-9D00-D229651989B5}" type="presOf" srcId="{67079795-D35F-4B14-98AD-E894B90C9B85}" destId="{1C84FE1B-7012-4343-BFBF-EB6EFAE34742}" srcOrd="1" destOrd="0" presId="urn:microsoft.com/office/officeart/2005/8/layout/hierarchy2"/>
    <dgm:cxn modelId="{2E90A551-8957-403A-A7FB-4D99874D714B}" type="presOf" srcId="{08A25774-F1E7-4889-9268-3598AAEEF553}" destId="{03DF6683-B6C5-4A6D-96DD-171580BA775B}" srcOrd="0" destOrd="0" presId="urn:microsoft.com/office/officeart/2005/8/layout/hierarchy2"/>
    <dgm:cxn modelId="{04C049FE-D968-4811-8107-A6F9536A77CD}" srcId="{CE4BE410-6513-451E-A9C3-10CD2AC30EBE}" destId="{3A98136B-D633-4EDA-BA01-0791F2807502}" srcOrd="4" destOrd="0" parTransId="{CF30DFD8-9771-4720-BF88-40F5ACB05A9B}" sibTransId="{7D760500-385C-419B-96E0-4A755246FA2E}"/>
    <dgm:cxn modelId="{5647EA2C-9076-45A2-8F0E-A735C0EBC913}" srcId="{CE4BE410-6513-451E-A9C3-10CD2AC30EBE}" destId="{08A25774-F1E7-4889-9268-3598AAEEF553}" srcOrd="7" destOrd="0" parTransId="{19A87542-1BA9-42A3-82D5-FD8CEEF8B87E}" sibTransId="{30B9EE81-B432-41BB-8E11-97E6A8F219E1}"/>
    <dgm:cxn modelId="{02223F92-D615-4DF0-AA1F-C5A8C6E4C3D4}" type="presOf" srcId="{87EB0043-57F7-4D87-8B4C-25858075D6A5}" destId="{B0AC74B1-D1E7-4CDF-9AC7-30D805121D23}" srcOrd="1" destOrd="0" presId="urn:microsoft.com/office/officeart/2005/8/layout/hierarchy2"/>
    <dgm:cxn modelId="{44323384-18C1-4C58-98C3-6C0425030008}" srcId="{CE4BE410-6513-451E-A9C3-10CD2AC30EBE}" destId="{3FD1BF47-9305-4344-B8EA-11708D53E188}" srcOrd="1" destOrd="0" parTransId="{E0EAE791-39F9-4D1F-A51B-D1A19B5BFB57}" sibTransId="{CD064D1C-C5F0-4E33-AFC1-D80978AC1FBB}"/>
    <dgm:cxn modelId="{B8F7A3B5-9168-4EFE-A7E5-A6E991E19FA2}" type="presOf" srcId="{09229EB9-0A4F-4202-B15F-9E43811E3CE8}" destId="{ED93572D-A603-4A9B-825F-F5A7C126DDE7}" srcOrd="0" destOrd="0" presId="urn:microsoft.com/office/officeart/2005/8/layout/hierarchy2"/>
    <dgm:cxn modelId="{F1EC11AE-D6AF-40F2-9238-CC38FFD9C512}" type="presOf" srcId="{87EB0043-57F7-4D87-8B4C-25858075D6A5}" destId="{9B31F254-346A-4B22-B32D-410BA4A5619D}" srcOrd="0" destOrd="0" presId="urn:microsoft.com/office/officeart/2005/8/layout/hierarchy2"/>
    <dgm:cxn modelId="{196E8C76-32F2-4D35-B778-65EFCAFEC454}" type="presOf" srcId="{ACF5E558-47DC-4BD3-853C-C4282C4EC7B6}" destId="{2C2A0542-EB84-4E22-A51A-6CCE90A0EAF3}" srcOrd="0" destOrd="0" presId="urn:microsoft.com/office/officeart/2005/8/layout/hierarchy2"/>
    <dgm:cxn modelId="{023A65F3-0316-47B9-9918-9F824D424562}" srcId="{DDD9A848-8E10-45E1-9D97-16236DB189DB}" destId="{CE4BE410-6513-451E-A9C3-10CD2AC30EBE}" srcOrd="0" destOrd="0" parTransId="{BA60E6AF-A9E9-45B1-9010-0DA9E03E0F9E}" sibTransId="{FDFC8DE5-AFB5-4764-A060-E7A24BA09DF7}"/>
    <dgm:cxn modelId="{BFCA903E-27D1-435A-863F-ADDA5C986821}" type="presOf" srcId="{09229EB9-0A4F-4202-B15F-9E43811E3CE8}" destId="{24BF9CAD-7BF9-428C-BAB0-D4FAC3E2E038}" srcOrd="1" destOrd="0" presId="urn:microsoft.com/office/officeart/2005/8/layout/hierarchy2"/>
    <dgm:cxn modelId="{CE4C072D-1BCF-4E51-92FC-8DEF9A212C9B}" type="presOf" srcId="{E0EAE791-39F9-4D1F-A51B-D1A19B5BFB57}" destId="{4D6C13C2-2114-49D4-A479-1976FD3BE699}" srcOrd="0" destOrd="0" presId="urn:microsoft.com/office/officeart/2005/8/layout/hierarchy2"/>
    <dgm:cxn modelId="{0B386234-7446-4D78-A63F-10F8E26153BB}" type="presOf" srcId="{0E2E3E82-89FE-4B76-9F1A-EC09AD91A68A}" destId="{3460C432-5EA3-4588-9FD5-E30FA91EAF3A}" srcOrd="1" destOrd="0" presId="urn:microsoft.com/office/officeart/2005/8/layout/hierarchy2"/>
    <dgm:cxn modelId="{925891AC-5ADF-48A6-923A-44CAFAFD81CB}" srcId="{CE4BE410-6513-451E-A9C3-10CD2AC30EBE}" destId="{70AF3C88-E2F9-414C-9B76-CC38535CEC69}" srcOrd="3" destOrd="0" parTransId="{0E2E3E82-89FE-4B76-9F1A-EC09AD91A68A}" sibTransId="{0246298C-A0D3-4BAB-88F6-AF941791DB97}"/>
    <dgm:cxn modelId="{FA669927-6A0D-4BE1-8B92-028A754B0810}" type="presOf" srcId="{E0EAE791-39F9-4D1F-A51B-D1A19B5BFB57}" destId="{8D3A2703-E209-4D30-8498-A0D2A8AE7E41}" srcOrd="1" destOrd="0" presId="urn:microsoft.com/office/officeart/2005/8/layout/hierarchy2"/>
    <dgm:cxn modelId="{EE25CF71-20B3-4DD4-9DA6-278089D26770}" type="presOf" srcId="{CE4BE410-6513-451E-A9C3-10CD2AC30EBE}" destId="{74F4BB8C-EF91-4B9B-9D07-EF94ACCF2A07}" srcOrd="0" destOrd="0" presId="urn:microsoft.com/office/officeart/2005/8/layout/hierarchy2"/>
    <dgm:cxn modelId="{9336583F-0F48-4EAB-AF97-ADA9D0C020D9}" type="presOf" srcId="{CF30DFD8-9771-4720-BF88-40F5ACB05A9B}" destId="{6DD0EC31-EAC6-4F01-9BB3-C2E74F85E849}" srcOrd="0" destOrd="0" presId="urn:microsoft.com/office/officeart/2005/8/layout/hierarchy2"/>
    <dgm:cxn modelId="{73171520-0826-4B19-977C-95D03A4F6F2D}" srcId="{CE4BE410-6513-451E-A9C3-10CD2AC30EBE}" destId="{8916CB19-DBA1-44E9-BD6A-BF8D23DD9A3F}" srcOrd="9" destOrd="0" parTransId="{B00C325C-9037-4984-A822-1F52BDA9F6D8}" sibTransId="{CF566621-6DA7-47C9-A465-1C06C6115D91}"/>
    <dgm:cxn modelId="{208E21F9-FFD5-4925-87A9-CCF6C29F7A0A}" type="presOf" srcId="{3A98136B-D633-4EDA-BA01-0791F2807502}" destId="{0028FD5D-7157-4253-B396-DBC49C197BA3}" srcOrd="0" destOrd="0" presId="urn:microsoft.com/office/officeart/2005/8/layout/hierarchy2"/>
    <dgm:cxn modelId="{48457BC1-17DD-4A0D-B1DC-AB5B631207EA}" type="presParOf" srcId="{686BE415-78C7-48C9-B72F-11C653588D83}" destId="{C3A49AAB-2CFA-4A70-8E48-1554A082101C}" srcOrd="0" destOrd="0" presId="urn:microsoft.com/office/officeart/2005/8/layout/hierarchy2"/>
    <dgm:cxn modelId="{40F717E7-CEA1-45AD-9925-0C0754B04496}" type="presParOf" srcId="{C3A49AAB-2CFA-4A70-8E48-1554A082101C}" destId="{74F4BB8C-EF91-4B9B-9D07-EF94ACCF2A07}" srcOrd="0" destOrd="0" presId="urn:microsoft.com/office/officeart/2005/8/layout/hierarchy2"/>
    <dgm:cxn modelId="{A761D729-F344-4B6B-8E0A-AC33CEF85533}" type="presParOf" srcId="{C3A49AAB-2CFA-4A70-8E48-1554A082101C}" destId="{D45D61F4-0757-4858-960E-B29DD1D8EA8C}" srcOrd="1" destOrd="0" presId="urn:microsoft.com/office/officeart/2005/8/layout/hierarchy2"/>
    <dgm:cxn modelId="{FD2D1C08-B0B3-4032-8D23-E10CB357EF8A}" type="presParOf" srcId="{D45D61F4-0757-4858-960E-B29DD1D8EA8C}" destId="{9B31F254-346A-4B22-B32D-410BA4A5619D}" srcOrd="0" destOrd="0" presId="urn:microsoft.com/office/officeart/2005/8/layout/hierarchy2"/>
    <dgm:cxn modelId="{0058DFA1-A307-42FC-A442-992FF4806B8C}" type="presParOf" srcId="{9B31F254-346A-4B22-B32D-410BA4A5619D}" destId="{B0AC74B1-D1E7-4CDF-9AC7-30D805121D23}" srcOrd="0" destOrd="0" presId="urn:microsoft.com/office/officeart/2005/8/layout/hierarchy2"/>
    <dgm:cxn modelId="{0FADC763-8BCA-4849-A5BB-91F6CF113919}" type="presParOf" srcId="{D45D61F4-0757-4858-960E-B29DD1D8EA8C}" destId="{6A1CE7EE-B5DD-4044-A0FC-740271C6F824}" srcOrd="1" destOrd="0" presId="urn:microsoft.com/office/officeart/2005/8/layout/hierarchy2"/>
    <dgm:cxn modelId="{2B3B9A8C-3909-4660-A759-2B9E9584BDEB}" type="presParOf" srcId="{6A1CE7EE-B5DD-4044-A0FC-740271C6F824}" destId="{D0A51B68-853D-41DC-8B05-21405E2043D8}" srcOrd="0" destOrd="0" presId="urn:microsoft.com/office/officeart/2005/8/layout/hierarchy2"/>
    <dgm:cxn modelId="{03D7252F-0B74-4E11-B2F8-E8AF2FB301A5}" type="presParOf" srcId="{6A1CE7EE-B5DD-4044-A0FC-740271C6F824}" destId="{F6FA3E8F-9BA4-4781-A57B-39A4A7333185}" srcOrd="1" destOrd="0" presId="urn:microsoft.com/office/officeart/2005/8/layout/hierarchy2"/>
    <dgm:cxn modelId="{672D3FBB-8C0E-4DCB-8CC6-E037F2731C30}" type="presParOf" srcId="{D45D61F4-0757-4858-960E-B29DD1D8EA8C}" destId="{4D6C13C2-2114-49D4-A479-1976FD3BE699}" srcOrd="2" destOrd="0" presId="urn:microsoft.com/office/officeart/2005/8/layout/hierarchy2"/>
    <dgm:cxn modelId="{F8E24DE8-AA5A-4DB8-BD4B-265C4ECAEB87}" type="presParOf" srcId="{4D6C13C2-2114-49D4-A479-1976FD3BE699}" destId="{8D3A2703-E209-4D30-8498-A0D2A8AE7E41}" srcOrd="0" destOrd="0" presId="urn:microsoft.com/office/officeart/2005/8/layout/hierarchy2"/>
    <dgm:cxn modelId="{AAD7B8B1-5BB5-4C28-B135-C1308AEB4510}" type="presParOf" srcId="{D45D61F4-0757-4858-960E-B29DD1D8EA8C}" destId="{FB9B1D58-A957-4E6A-BED2-93CE9A650FE0}" srcOrd="3" destOrd="0" presId="urn:microsoft.com/office/officeart/2005/8/layout/hierarchy2"/>
    <dgm:cxn modelId="{682C22E6-06AC-4017-B727-C9307565E452}" type="presParOf" srcId="{FB9B1D58-A957-4E6A-BED2-93CE9A650FE0}" destId="{877EDD8B-8353-4CEC-B5A1-1917A33598EB}" srcOrd="0" destOrd="0" presId="urn:microsoft.com/office/officeart/2005/8/layout/hierarchy2"/>
    <dgm:cxn modelId="{3008D786-8A94-4DA9-AAB4-41C0A57910A9}" type="presParOf" srcId="{FB9B1D58-A957-4E6A-BED2-93CE9A650FE0}" destId="{47037037-1C45-4004-A3ED-917D614C007F}" srcOrd="1" destOrd="0" presId="urn:microsoft.com/office/officeart/2005/8/layout/hierarchy2"/>
    <dgm:cxn modelId="{57CDD19D-3E1C-43F3-BC45-F7826585DC9B}" type="presParOf" srcId="{D45D61F4-0757-4858-960E-B29DD1D8EA8C}" destId="{725DA408-F41D-4F2D-B8B5-545AB63F52EC}" srcOrd="4" destOrd="0" presId="urn:microsoft.com/office/officeart/2005/8/layout/hierarchy2"/>
    <dgm:cxn modelId="{AA767073-626E-4463-A82A-3976E0ECA097}" type="presParOf" srcId="{725DA408-F41D-4F2D-B8B5-545AB63F52EC}" destId="{1C84FE1B-7012-4343-BFBF-EB6EFAE34742}" srcOrd="0" destOrd="0" presId="urn:microsoft.com/office/officeart/2005/8/layout/hierarchy2"/>
    <dgm:cxn modelId="{23AAE26F-934C-40DA-90EA-D184F2C9EF68}" type="presParOf" srcId="{D45D61F4-0757-4858-960E-B29DD1D8EA8C}" destId="{62EFB08C-E1F8-49C9-93C1-55FF6271BC90}" srcOrd="5" destOrd="0" presId="urn:microsoft.com/office/officeart/2005/8/layout/hierarchy2"/>
    <dgm:cxn modelId="{5A019FA4-DD57-40C5-B6F4-BA8C474AD680}" type="presParOf" srcId="{62EFB08C-E1F8-49C9-93C1-55FF6271BC90}" destId="{4AA78996-9190-4DBB-83C4-B9062D232637}" srcOrd="0" destOrd="0" presId="urn:microsoft.com/office/officeart/2005/8/layout/hierarchy2"/>
    <dgm:cxn modelId="{9C245E93-B9BD-472F-871F-9CC4ED7E3EBC}" type="presParOf" srcId="{62EFB08C-E1F8-49C9-93C1-55FF6271BC90}" destId="{2ED16122-F9FA-4E90-A6E7-1D8C442C67B5}" srcOrd="1" destOrd="0" presId="urn:microsoft.com/office/officeart/2005/8/layout/hierarchy2"/>
    <dgm:cxn modelId="{5FACBD7F-B385-463E-9E59-88083B3483A6}" type="presParOf" srcId="{D45D61F4-0757-4858-960E-B29DD1D8EA8C}" destId="{5EACE555-F099-4C5A-9974-CC4B2AFB7092}" srcOrd="6" destOrd="0" presId="urn:microsoft.com/office/officeart/2005/8/layout/hierarchy2"/>
    <dgm:cxn modelId="{8155306C-25F7-49DC-A053-86DB341306A0}" type="presParOf" srcId="{5EACE555-F099-4C5A-9974-CC4B2AFB7092}" destId="{3460C432-5EA3-4588-9FD5-E30FA91EAF3A}" srcOrd="0" destOrd="0" presId="urn:microsoft.com/office/officeart/2005/8/layout/hierarchy2"/>
    <dgm:cxn modelId="{B9377599-49D4-48EC-933A-1BCE18CEA690}" type="presParOf" srcId="{D45D61F4-0757-4858-960E-B29DD1D8EA8C}" destId="{1D9568E8-C526-4268-A48A-BBAB69D24B66}" srcOrd="7" destOrd="0" presId="urn:microsoft.com/office/officeart/2005/8/layout/hierarchy2"/>
    <dgm:cxn modelId="{F9D16D56-301F-4EC7-8F75-17D3C9B4EC23}" type="presParOf" srcId="{1D9568E8-C526-4268-A48A-BBAB69D24B66}" destId="{FC200066-5EF4-4320-A431-FDBBE8C3D4EE}" srcOrd="0" destOrd="0" presId="urn:microsoft.com/office/officeart/2005/8/layout/hierarchy2"/>
    <dgm:cxn modelId="{76778867-7547-4267-AE73-AC0F1D7F4DB6}" type="presParOf" srcId="{1D9568E8-C526-4268-A48A-BBAB69D24B66}" destId="{9A01071E-18A6-4A75-A2C6-48DDDB3965A8}" srcOrd="1" destOrd="0" presId="urn:microsoft.com/office/officeart/2005/8/layout/hierarchy2"/>
    <dgm:cxn modelId="{2E26E22C-E53F-4509-9015-F99522C17EF1}" type="presParOf" srcId="{D45D61F4-0757-4858-960E-B29DD1D8EA8C}" destId="{6DD0EC31-EAC6-4F01-9BB3-C2E74F85E849}" srcOrd="8" destOrd="0" presId="urn:microsoft.com/office/officeart/2005/8/layout/hierarchy2"/>
    <dgm:cxn modelId="{543AFD73-A405-4E74-BE73-1B1BC9F4EF24}" type="presParOf" srcId="{6DD0EC31-EAC6-4F01-9BB3-C2E74F85E849}" destId="{5EF49813-32FD-42BB-85C5-6101812CC8DD}" srcOrd="0" destOrd="0" presId="urn:microsoft.com/office/officeart/2005/8/layout/hierarchy2"/>
    <dgm:cxn modelId="{2FE15F3E-7977-422F-A894-61DE12BEC458}" type="presParOf" srcId="{D45D61F4-0757-4858-960E-B29DD1D8EA8C}" destId="{DB27B846-80F9-406F-BF6C-BA82DAB13183}" srcOrd="9" destOrd="0" presId="urn:microsoft.com/office/officeart/2005/8/layout/hierarchy2"/>
    <dgm:cxn modelId="{8F3DC57B-2DB7-48B9-9E82-9443A103803D}" type="presParOf" srcId="{DB27B846-80F9-406F-BF6C-BA82DAB13183}" destId="{0028FD5D-7157-4253-B396-DBC49C197BA3}" srcOrd="0" destOrd="0" presId="urn:microsoft.com/office/officeart/2005/8/layout/hierarchy2"/>
    <dgm:cxn modelId="{6CAA80A7-E8C3-4FD6-B887-B22DA7DBCCE4}" type="presParOf" srcId="{DB27B846-80F9-406F-BF6C-BA82DAB13183}" destId="{9CC48B23-5413-42AF-88A4-C668DE0E3DF1}" srcOrd="1" destOrd="0" presId="urn:microsoft.com/office/officeart/2005/8/layout/hierarchy2"/>
    <dgm:cxn modelId="{44997703-1682-42EE-8D3F-A6DAD9CD7330}" type="presParOf" srcId="{D45D61F4-0757-4858-960E-B29DD1D8EA8C}" destId="{A84728FA-ED8D-4C98-9AFF-015AE9C1F52C}" srcOrd="10" destOrd="0" presId="urn:microsoft.com/office/officeart/2005/8/layout/hierarchy2"/>
    <dgm:cxn modelId="{DD72AF13-7EB4-475D-A12D-321C65926681}" type="presParOf" srcId="{A84728FA-ED8D-4C98-9AFF-015AE9C1F52C}" destId="{2D969F43-5EEA-4F8A-8301-1537FB7AB3D3}" srcOrd="0" destOrd="0" presId="urn:microsoft.com/office/officeart/2005/8/layout/hierarchy2"/>
    <dgm:cxn modelId="{2FCF3A18-3CAF-43AB-8555-A6BE89FDA398}" type="presParOf" srcId="{D45D61F4-0757-4858-960E-B29DD1D8EA8C}" destId="{A1B393E0-CEB0-419E-8B73-AE479E327381}" srcOrd="11" destOrd="0" presId="urn:microsoft.com/office/officeart/2005/8/layout/hierarchy2"/>
    <dgm:cxn modelId="{A59B4868-4E3A-4715-91FB-0020905F24CF}" type="presParOf" srcId="{A1B393E0-CEB0-419E-8B73-AE479E327381}" destId="{2C2A0542-EB84-4E22-A51A-6CCE90A0EAF3}" srcOrd="0" destOrd="0" presId="urn:microsoft.com/office/officeart/2005/8/layout/hierarchy2"/>
    <dgm:cxn modelId="{85157CA7-F5D4-44B9-8BEC-0799683BF5E5}" type="presParOf" srcId="{A1B393E0-CEB0-419E-8B73-AE479E327381}" destId="{6C48BC8B-FFBC-47AF-A10F-2DFC7CC90283}" srcOrd="1" destOrd="0" presId="urn:microsoft.com/office/officeart/2005/8/layout/hierarchy2"/>
    <dgm:cxn modelId="{1DF1A76A-E25B-4576-A2B1-623A6F0DEA1D}" type="presParOf" srcId="{D45D61F4-0757-4858-960E-B29DD1D8EA8C}" destId="{24EA97AA-A55B-4047-B706-52A4966C6766}" srcOrd="12" destOrd="0" presId="urn:microsoft.com/office/officeart/2005/8/layout/hierarchy2"/>
    <dgm:cxn modelId="{9BF1160F-BD23-489A-B324-43CA508821BB}" type="presParOf" srcId="{24EA97AA-A55B-4047-B706-52A4966C6766}" destId="{DE3C85A8-9763-484E-9383-1B7D623A2167}" srcOrd="0" destOrd="0" presId="urn:microsoft.com/office/officeart/2005/8/layout/hierarchy2"/>
    <dgm:cxn modelId="{4D2A5332-241F-4E5F-AE61-2D609D2B47A3}" type="presParOf" srcId="{D45D61F4-0757-4858-960E-B29DD1D8EA8C}" destId="{703A8C23-4506-4414-B1A2-473951CB34BD}" srcOrd="13" destOrd="0" presId="urn:microsoft.com/office/officeart/2005/8/layout/hierarchy2"/>
    <dgm:cxn modelId="{A9447CA7-4F0B-4088-881C-983BB335FCB2}" type="presParOf" srcId="{703A8C23-4506-4414-B1A2-473951CB34BD}" destId="{436835D1-6B00-403D-A4DE-AFAF4E14FD09}" srcOrd="0" destOrd="0" presId="urn:microsoft.com/office/officeart/2005/8/layout/hierarchy2"/>
    <dgm:cxn modelId="{A6D6616C-AE21-4F23-9B1B-62899FDB1A9C}" type="presParOf" srcId="{703A8C23-4506-4414-B1A2-473951CB34BD}" destId="{E25D3A95-8DCF-4CC5-BCB7-0FB66BA0AD40}" srcOrd="1" destOrd="0" presId="urn:microsoft.com/office/officeart/2005/8/layout/hierarchy2"/>
    <dgm:cxn modelId="{3397F995-84AC-490C-A403-A47F7A304148}" type="presParOf" srcId="{D45D61F4-0757-4858-960E-B29DD1D8EA8C}" destId="{00E5B9C2-8D3F-438B-9813-F5C28A66A999}" srcOrd="14" destOrd="0" presId="urn:microsoft.com/office/officeart/2005/8/layout/hierarchy2"/>
    <dgm:cxn modelId="{94BA22B8-4099-44D1-A2A1-8EA848043672}" type="presParOf" srcId="{00E5B9C2-8D3F-438B-9813-F5C28A66A999}" destId="{20A91E30-2DD3-4A98-A6E6-1B3E71425FAC}" srcOrd="0" destOrd="0" presId="urn:microsoft.com/office/officeart/2005/8/layout/hierarchy2"/>
    <dgm:cxn modelId="{9620C9B9-EA96-40FB-ADF7-C4D370B9CF4F}" type="presParOf" srcId="{D45D61F4-0757-4858-960E-B29DD1D8EA8C}" destId="{F7752FEF-4140-46F0-8923-C09E6A55D61E}" srcOrd="15" destOrd="0" presId="urn:microsoft.com/office/officeart/2005/8/layout/hierarchy2"/>
    <dgm:cxn modelId="{C2A3EAF4-3305-49BC-A8F4-1CC62D73FED7}" type="presParOf" srcId="{F7752FEF-4140-46F0-8923-C09E6A55D61E}" destId="{03DF6683-B6C5-4A6D-96DD-171580BA775B}" srcOrd="0" destOrd="0" presId="urn:microsoft.com/office/officeart/2005/8/layout/hierarchy2"/>
    <dgm:cxn modelId="{D24C6C3B-1A30-4798-92D8-B4741E275848}" type="presParOf" srcId="{F7752FEF-4140-46F0-8923-C09E6A55D61E}" destId="{F22687B0-2D27-4AF5-8E86-BFC83E21CCF4}" srcOrd="1" destOrd="0" presId="urn:microsoft.com/office/officeart/2005/8/layout/hierarchy2"/>
    <dgm:cxn modelId="{11E1F726-1046-4A6D-9D2D-4F7ED00C7F77}" type="presParOf" srcId="{D45D61F4-0757-4858-960E-B29DD1D8EA8C}" destId="{ED93572D-A603-4A9B-825F-F5A7C126DDE7}" srcOrd="16" destOrd="0" presId="urn:microsoft.com/office/officeart/2005/8/layout/hierarchy2"/>
    <dgm:cxn modelId="{FD5B051C-31F3-498F-B58D-1638BADD6B12}" type="presParOf" srcId="{ED93572D-A603-4A9B-825F-F5A7C126DDE7}" destId="{24BF9CAD-7BF9-428C-BAB0-D4FAC3E2E038}" srcOrd="0" destOrd="0" presId="urn:microsoft.com/office/officeart/2005/8/layout/hierarchy2"/>
    <dgm:cxn modelId="{E62A864D-B9B0-4C16-8177-2E017D21AB0D}" type="presParOf" srcId="{D45D61F4-0757-4858-960E-B29DD1D8EA8C}" destId="{80A96BCC-FE86-4EA2-86A3-1F7D157EF716}" srcOrd="17" destOrd="0" presId="urn:microsoft.com/office/officeart/2005/8/layout/hierarchy2"/>
    <dgm:cxn modelId="{D01AE7C6-C792-423B-B9D1-AD7888AA60C1}" type="presParOf" srcId="{80A96BCC-FE86-4EA2-86A3-1F7D157EF716}" destId="{2B8B53D8-0C74-41C7-920F-D2ECBD598B29}" srcOrd="0" destOrd="0" presId="urn:microsoft.com/office/officeart/2005/8/layout/hierarchy2"/>
    <dgm:cxn modelId="{9DFBFDF6-18DF-4D10-BCA1-D619A7156408}" type="presParOf" srcId="{80A96BCC-FE86-4EA2-86A3-1F7D157EF716}" destId="{4782C694-B869-468F-BB71-F4AD5B643801}" srcOrd="1" destOrd="0" presId="urn:microsoft.com/office/officeart/2005/8/layout/hierarchy2"/>
    <dgm:cxn modelId="{CF4B0042-D0E7-4DA2-9FE8-3449DB887436}" type="presParOf" srcId="{D45D61F4-0757-4858-960E-B29DD1D8EA8C}" destId="{BB344E65-BB33-43EF-991A-B20D470D9529}" srcOrd="18" destOrd="0" presId="urn:microsoft.com/office/officeart/2005/8/layout/hierarchy2"/>
    <dgm:cxn modelId="{89F975C1-B0FD-4554-ACA0-0FE749D9AB2F}" type="presParOf" srcId="{BB344E65-BB33-43EF-991A-B20D470D9529}" destId="{FAE13EBE-7D3A-4725-B9FE-04627A8D1A74}" srcOrd="0" destOrd="0" presId="urn:microsoft.com/office/officeart/2005/8/layout/hierarchy2"/>
    <dgm:cxn modelId="{D8ECF021-E367-4A74-9E25-E7B80B2ED9BA}" type="presParOf" srcId="{D45D61F4-0757-4858-960E-B29DD1D8EA8C}" destId="{94C5B984-9101-4BA3-8A41-70FD094109BD}" srcOrd="19" destOrd="0" presId="urn:microsoft.com/office/officeart/2005/8/layout/hierarchy2"/>
    <dgm:cxn modelId="{8EC6B8DD-D7BB-4310-B7B3-5CFCCDF6C4ED}" type="presParOf" srcId="{94C5B984-9101-4BA3-8A41-70FD094109BD}" destId="{92389EE8-A258-4CF0-BAB9-432173B47BD7}" srcOrd="0" destOrd="0" presId="urn:microsoft.com/office/officeart/2005/8/layout/hierarchy2"/>
    <dgm:cxn modelId="{1393AFD2-6E2D-4582-8CD2-0E98C26ECAA3}" type="presParOf" srcId="{94C5B984-9101-4BA3-8A41-70FD094109BD}" destId="{93B89054-4F3C-4617-91FE-E9BA13ED494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EB58ED0F-B20B-437E-99FD-54E49E0C4CF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B0C7D85-1519-4757-A772-3CC29D96A042}">
      <dgm:prSet phldrT="[Text]"/>
      <dgm:spPr/>
      <dgm:t>
        <a:bodyPr/>
        <a:lstStyle/>
        <a:p>
          <a:r>
            <a:rPr lang="cs-CZ" b="1" dirty="0" smtClean="0"/>
            <a:t>Mubea HZP s.r.o</a:t>
          </a:r>
          <a:r>
            <a:rPr lang="cs-CZ" dirty="0" smtClean="0"/>
            <a:t>. </a:t>
          </a:r>
          <a:endParaRPr lang="cs-CZ" dirty="0"/>
        </a:p>
      </dgm:t>
    </dgm:pt>
    <dgm:pt modelId="{6540734D-713D-403B-AD2A-5369EF1E625D}" type="parTrans" cxnId="{7964C22A-0E94-41A2-9638-3DD155715B94}">
      <dgm:prSet/>
      <dgm:spPr/>
      <dgm:t>
        <a:bodyPr/>
        <a:lstStyle/>
        <a:p>
          <a:endParaRPr lang="cs-CZ"/>
        </a:p>
      </dgm:t>
    </dgm:pt>
    <dgm:pt modelId="{4D656722-35F4-4AD7-815F-68DB285D7147}" type="sibTrans" cxnId="{7964C22A-0E94-41A2-9638-3DD155715B94}">
      <dgm:prSet/>
      <dgm:spPr/>
      <dgm:t>
        <a:bodyPr/>
        <a:lstStyle/>
        <a:p>
          <a:endParaRPr lang="cs-CZ"/>
        </a:p>
      </dgm:t>
    </dgm:pt>
    <dgm:pt modelId="{B2B5F295-1F95-420A-AE82-F093B4CA128B}">
      <dgm:prSet phldrT="[Text]"/>
      <dgm:spPr/>
      <dgm:t>
        <a:bodyPr/>
        <a:lstStyle/>
        <a:p>
          <a:r>
            <a:rPr lang="cs-CZ" dirty="0" smtClean="0"/>
            <a:t>Seřizovač strojů </a:t>
          </a:r>
          <a:endParaRPr lang="cs-CZ" dirty="0"/>
        </a:p>
      </dgm:t>
    </dgm:pt>
    <dgm:pt modelId="{87C22E6A-C0F4-4285-B404-CBC538FC47C2}" type="parTrans" cxnId="{01A675EC-AA60-4646-92F0-656E10EA3AAE}">
      <dgm:prSet/>
      <dgm:spPr/>
      <dgm:t>
        <a:bodyPr/>
        <a:lstStyle/>
        <a:p>
          <a:endParaRPr lang="cs-CZ" dirty="0"/>
        </a:p>
      </dgm:t>
    </dgm:pt>
    <dgm:pt modelId="{9836CD05-754E-49B8-BDD5-4F25DACEBE4F}" type="sibTrans" cxnId="{01A675EC-AA60-4646-92F0-656E10EA3AAE}">
      <dgm:prSet/>
      <dgm:spPr/>
      <dgm:t>
        <a:bodyPr/>
        <a:lstStyle/>
        <a:p>
          <a:endParaRPr lang="cs-CZ"/>
        </a:p>
      </dgm:t>
    </dgm:pt>
    <dgm:pt modelId="{D77EA43F-0AD6-4F65-8DAA-B6782849D170}">
      <dgm:prSet phldrT="[Text]"/>
      <dgm:spPr/>
      <dgm:t>
        <a:bodyPr/>
        <a:lstStyle/>
        <a:p>
          <a:r>
            <a:rPr lang="cs-CZ" dirty="0" smtClean="0"/>
            <a:t>Elektronik</a:t>
          </a:r>
          <a:endParaRPr lang="cs-CZ" dirty="0"/>
        </a:p>
      </dgm:t>
    </dgm:pt>
    <dgm:pt modelId="{686C0ECB-1862-42A5-8C4C-F2EE3CC87F29}" type="parTrans" cxnId="{C3FCCD8E-CF8F-4B88-AB6B-8B0519EF24E9}">
      <dgm:prSet/>
      <dgm:spPr/>
      <dgm:t>
        <a:bodyPr/>
        <a:lstStyle/>
        <a:p>
          <a:endParaRPr lang="cs-CZ" dirty="0"/>
        </a:p>
      </dgm:t>
    </dgm:pt>
    <dgm:pt modelId="{696F1931-8895-4C0E-B7A8-D5577A933121}" type="sibTrans" cxnId="{C3FCCD8E-CF8F-4B88-AB6B-8B0519EF24E9}">
      <dgm:prSet/>
      <dgm:spPr/>
      <dgm:t>
        <a:bodyPr/>
        <a:lstStyle/>
        <a:p>
          <a:endParaRPr lang="cs-CZ"/>
        </a:p>
      </dgm:t>
    </dgm:pt>
    <dgm:pt modelId="{78117F6F-0337-44A0-B426-9E77FCF544E2}">
      <dgm:prSet/>
      <dgm:spPr/>
      <dgm:t>
        <a:bodyPr/>
        <a:lstStyle/>
        <a:p>
          <a:r>
            <a:rPr lang="cs-CZ" dirty="0" smtClean="0"/>
            <a:t>Elektromechanik</a:t>
          </a:r>
          <a:endParaRPr lang="cs-CZ" dirty="0"/>
        </a:p>
      </dgm:t>
    </dgm:pt>
    <dgm:pt modelId="{C190D313-B4A2-47CF-885F-2F0BAE0C580A}" type="parTrans" cxnId="{C94AA89B-6919-4CF5-AB9E-7426E3B89A74}">
      <dgm:prSet/>
      <dgm:spPr/>
      <dgm:t>
        <a:bodyPr/>
        <a:lstStyle/>
        <a:p>
          <a:endParaRPr lang="cs-CZ" dirty="0"/>
        </a:p>
      </dgm:t>
    </dgm:pt>
    <dgm:pt modelId="{81711287-96F5-4FF0-8F34-04CF2D95DE1E}" type="sibTrans" cxnId="{C94AA89B-6919-4CF5-AB9E-7426E3B89A74}">
      <dgm:prSet/>
      <dgm:spPr/>
      <dgm:t>
        <a:bodyPr/>
        <a:lstStyle/>
        <a:p>
          <a:endParaRPr lang="cs-CZ"/>
        </a:p>
      </dgm:t>
    </dgm:pt>
    <dgm:pt modelId="{576CBDA8-2AAD-4477-8964-56A9F69E1F6C}">
      <dgm:prSet/>
      <dgm:spPr/>
      <dgm:t>
        <a:bodyPr/>
        <a:lstStyle/>
        <a:p>
          <a:r>
            <a:rPr lang="cs-CZ" dirty="0" smtClean="0"/>
            <a:t>Metrolog </a:t>
          </a:r>
          <a:endParaRPr lang="cs-CZ" dirty="0"/>
        </a:p>
      </dgm:t>
    </dgm:pt>
    <dgm:pt modelId="{C3B4FCAE-39F9-4AE2-9FFE-D890EF5E684B}" type="parTrans" cxnId="{ADB7E459-869C-4E87-A3CC-3C1B7936C6DF}">
      <dgm:prSet/>
      <dgm:spPr/>
      <dgm:t>
        <a:bodyPr/>
        <a:lstStyle/>
        <a:p>
          <a:endParaRPr lang="cs-CZ" dirty="0"/>
        </a:p>
      </dgm:t>
    </dgm:pt>
    <dgm:pt modelId="{85FD717F-05BC-45EA-9F8F-B23815252C56}" type="sibTrans" cxnId="{ADB7E459-869C-4E87-A3CC-3C1B7936C6DF}">
      <dgm:prSet/>
      <dgm:spPr/>
      <dgm:t>
        <a:bodyPr/>
        <a:lstStyle/>
        <a:p>
          <a:endParaRPr lang="cs-CZ"/>
        </a:p>
      </dgm:t>
    </dgm:pt>
    <dgm:pt modelId="{051EDE38-FAED-424F-A0AC-800CCF05D2A7}">
      <dgm:prSet/>
      <dgm:spPr/>
      <dgm:t>
        <a:bodyPr/>
        <a:lstStyle/>
        <a:p>
          <a:r>
            <a:rPr lang="cs-CZ" dirty="0" smtClean="0"/>
            <a:t>Konstruktér </a:t>
          </a:r>
          <a:endParaRPr lang="cs-CZ" dirty="0"/>
        </a:p>
      </dgm:t>
    </dgm:pt>
    <dgm:pt modelId="{0FF3D885-7111-4729-8003-CBF7D111B8D2}" type="parTrans" cxnId="{C6B20641-F441-4E2D-A328-5CFD99B1DDCE}">
      <dgm:prSet/>
      <dgm:spPr/>
      <dgm:t>
        <a:bodyPr/>
        <a:lstStyle/>
        <a:p>
          <a:endParaRPr lang="cs-CZ" dirty="0"/>
        </a:p>
      </dgm:t>
    </dgm:pt>
    <dgm:pt modelId="{3F7C4BE0-EAFB-4BC9-8DEF-C80395947E3F}" type="sibTrans" cxnId="{C6B20641-F441-4E2D-A328-5CFD99B1DDCE}">
      <dgm:prSet/>
      <dgm:spPr/>
      <dgm:t>
        <a:bodyPr/>
        <a:lstStyle/>
        <a:p>
          <a:endParaRPr lang="cs-CZ"/>
        </a:p>
      </dgm:t>
    </dgm:pt>
    <dgm:pt modelId="{EAA9BC15-2AC8-4414-80D7-FCD2AB2FDC18}" type="pres">
      <dgm:prSet presAssocID="{EB58ED0F-B20B-437E-99FD-54E49E0C4CF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7061329-3BA0-45E2-882B-9A24EFD1B237}" type="pres">
      <dgm:prSet presAssocID="{3B0C7D85-1519-4757-A772-3CC29D96A042}" presName="root1" presStyleCnt="0"/>
      <dgm:spPr/>
    </dgm:pt>
    <dgm:pt modelId="{7FD38324-8672-41D8-9434-FBBD78C9E7B8}" type="pres">
      <dgm:prSet presAssocID="{3B0C7D85-1519-4757-A772-3CC29D96A04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F3FDF58-3182-4F02-8F7F-37B845224064}" type="pres">
      <dgm:prSet presAssocID="{3B0C7D85-1519-4757-A772-3CC29D96A042}" presName="level2hierChild" presStyleCnt="0"/>
      <dgm:spPr/>
    </dgm:pt>
    <dgm:pt modelId="{3B416256-4B52-4A48-904E-8A63873CD026}" type="pres">
      <dgm:prSet presAssocID="{87C22E6A-C0F4-4285-B404-CBC538FC47C2}" presName="conn2-1" presStyleLbl="parChTrans1D2" presStyleIdx="0" presStyleCnt="5"/>
      <dgm:spPr/>
      <dgm:t>
        <a:bodyPr/>
        <a:lstStyle/>
        <a:p>
          <a:endParaRPr lang="cs-CZ"/>
        </a:p>
      </dgm:t>
    </dgm:pt>
    <dgm:pt modelId="{BF07B990-D8A1-4AF6-AF5A-275EE7D893C6}" type="pres">
      <dgm:prSet presAssocID="{87C22E6A-C0F4-4285-B404-CBC538FC47C2}" presName="connTx" presStyleLbl="parChTrans1D2" presStyleIdx="0" presStyleCnt="5"/>
      <dgm:spPr/>
      <dgm:t>
        <a:bodyPr/>
        <a:lstStyle/>
        <a:p>
          <a:endParaRPr lang="cs-CZ"/>
        </a:p>
      </dgm:t>
    </dgm:pt>
    <dgm:pt modelId="{631C0151-D4B8-4FB6-88BE-691CEDEACCA9}" type="pres">
      <dgm:prSet presAssocID="{B2B5F295-1F95-420A-AE82-F093B4CA128B}" presName="root2" presStyleCnt="0"/>
      <dgm:spPr/>
    </dgm:pt>
    <dgm:pt modelId="{39ED1418-8C6C-45EE-A77E-8157B5037E46}" type="pres">
      <dgm:prSet presAssocID="{B2B5F295-1F95-420A-AE82-F093B4CA128B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3342DCA-20B6-41FB-8FC6-6F1B966091A8}" type="pres">
      <dgm:prSet presAssocID="{B2B5F295-1F95-420A-AE82-F093B4CA128B}" presName="level3hierChild" presStyleCnt="0"/>
      <dgm:spPr/>
    </dgm:pt>
    <dgm:pt modelId="{C599E164-1412-46F6-8DE3-CA9CEC063C79}" type="pres">
      <dgm:prSet presAssocID="{686C0ECB-1862-42A5-8C4C-F2EE3CC87F29}" presName="conn2-1" presStyleLbl="parChTrans1D2" presStyleIdx="1" presStyleCnt="5"/>
      <dgm:spPr/>
      <dgm:t>
        <a:bodyPr/>
        <a:lstStyle/>
        <a:p>
          <a:endParaRPr lang="cs-CZ"/>
        </a:p>
      </dgm:t>
    </dgm:pt>
    <dgm:pt modelId="{DA371E94-B2C5-47D9-A701-BC462DFCECD4}" type="pres">
      <dgm:prSet presAssocID="{686C0ECB-1862-42A5-8C4C-F2EE3CC87F29}" presName="connTx" presStyleLbl="parChTrans1D2" presStyleIdx="1" presStyleCnt="5"/>
      <dgm:spPr/>
      <dgm:t>
        <a:bodyPr/>
        <a:lstStyle/>
        <a:p>
          <a:endParaRPr lang="cs-CZ"/>
        </a:p>
      </dgm:t>
    </dgm:pt>
    <dgm:pt modelId="{8875224A-73BF-4F9B-A7EF-CC4CB7CD7093}" type="pres">
      <dgm:prSet presAssocID="{D77EA43F-0AD6-4F65-8DAA-B6782849D170}" presName="root2" presStyleCnt="0"/>
      <dgm:spPr/>
    </dgm:pt>
    <dgm:pt modelId="{F8E6C822-5AAA-4769-A8A6-A63C1FD961C3}" type="pres">
      <dgm:prSet presAssocID="{D77EA43F-0AD6-4F65-8DAA-B6782849D170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BB61291-1174-4502-AF9F-32B8DF5E9CFE}" type="pres">
      <dgm:prSet presAssocID="{D77EA43F-0AD6-4F65-8DAA-B6782849D170}" presName="level3hierChild" presStyleCnt="0"/>
      <dgm:spPr/>
    </dgm:pt>
    <dgm:pt modelId="{5C43B375-922D-4EF4-B5E5-09BBBE0F0228}" type="pres">
      <dgm:prSet presAssocID="{C190D313-B4A2-47CF-885F-2F0BAE0C580A}" presName="conn2-1" presStyleLbl="parChTrans1D2" presStyleIdx="2" presStyleCnt="5"/>
      <dgm:spPr/>
      <dgm:t>
        <a:bodyPr/>
        <a:lstStyle/>
        <a:p>
          <a:endParaRPr lang="cs-CZ"/>
        </a:p>
      </dgm:t>
    </dgm:pt>
    <dgm:pt modelId="{9B761131-D0F2-4FB8-9626-2AB5C32E58FA}" type="pres">
      <dgm:prSet presAssocID="{C190D313-B4A2-47CF-885F-2F0BAE0C580A}" presName="connTx" presStyleLbl="parChTrans1D2" presStyleIdx="2" presStyleCnt="5"/>
      <dgm:spPr/>
      <dgm:t>
        <a:bodyPr/>
        <a:lstStyle/>
        <a:p>
          <a:endParaRPr lang="cs-CZ"/>
        </a:p>
      </dgm:t>
    </dgm:pt>
    <dgm:pt modelId="{89012BDE-EDD9-483B-A13A-BC03EC110F92}" type="pres">
      <dgm:prSet presAssocID="{78117F6F-0337-44A0-B426-9E77FCF544E2}" presName="root2" presStyleCnt="0"/>
      <dgm:spPr/>
    </dgm:pt>
    <dgm:pt modelId="{68B9D58E-AF67-492F-9141-83CF17EAF681}" type="pres">
      <dgm:prSet presAssocID="{78117F6F-0337-44A0-B426-9E77FCF544E2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A08B557-A121-477D-93B9-A788FC30C714}" type="pres">
      <dgm:prSet presAssocID="{78117F6F-0337-44A0-B426-9E77FCF544E2}" presName="level3hierChild" presStyleCnt="0"/>
      <dgm:spPr/>
    </dgm:pt>
    <dgm:pt modelId="{D6CC7E1A-2D17-4968-A4DC-C50474AC7062}" type="pres">
      <dgm:prSet presAssocID="{C3B4FCAE-39F9-4AE2-9FFE-D890EF5E684B}" presName="conn2-1" presStyleLbl="parChTrans1D2" presStyleIdx="3" presStyleCnt="5"/>
      <dgm:spPr/>
      <dgm:t>
        <a:bodyPr/>
        <a:lstStyle/>
        <a:p>
          <a:endParaRPr lang="cs-CZ"/>
        </a:p>
      </dgm:t>
    </dgm:pt>
    <dgm:pt modelId="{B7D18FAC-97DC-4DEF-9500-972F24A3A8D4}" type="pres">
      <dgm:prSet presAssocID="{C3B4FCAE-39F9-4AE2-9FFE-D890EF5E684B}" presName="connTx" presStyleLbl="parChTrans1D2" presStyleIdx="3" presStyleCnt="5"/>
      <dgm:spPr/>
      <dgm:t>
        <a:bodyPr/>
        <a:lstStyle/>
        <a:p>
          <a:endParaRPr lang="cs-CZ"/>
        </a:p>
      </dgm:t>
    </dgm:pt>
    <dgm:pt modelId="{B81C6BBD-14F8-4E17-ACD4-38762A141E91}" type="pres">
      <dgm:prSet presAssocID="{576CBDA8-2AAD-4477-8964-56A9F69E1F6C}" presName="root2" presStyleCnt="0"/>
      <dgm:spPr/>
    </dgm:pt>
    <dgm:pt modelId="{F416DB09-194F-43BB-875B-85A1672B845D}" type="pres">
      <dgm:prSet presAssocID="{576CBDA8-2AAD-4477-8964-56A9F69E1F6C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CB492C6-3A8C-4EC9-8AF3-349BD708E453}" type="pres">
      <dgm:prSet presAssocID="{576CBDA8-2AAD-4477-8964-56A9F69E1F6C}" presName="level3hierChild" presStyleCnt="0"/>
      <dgm:spPr/>
    </dgm:pt>
    <dgm:pt modelId="{329D520F-93F5-455D-870B-FCD76D5A3A8C}" type="pres">
      <dgm:prSet presAssocID="{0FF3D885-7111-4729-8003-CBF7D111B8D2}" presName="conn2-1" presStyleLbl="parChTrans1D2" presStyleIdx="4" presStyleCnt="5"/>
      <dgm:spPr/>
      <dgm:t>
        <a:bodyPr/>
        <a:lstStyle/>
        <a:p>
          <a:endParaRPr lang="cs-CZ"/>
        </a:p>
      </dgm:t>
    </dgm:pt>
    <dgm:pt modelId="{7B6670D6-A599-460F-94B5-9A3CBD3E8473}" type="pres">
      <dgm:prSet presAssocID="{0FF3D885-7111-4729-8003-CBF7D111B8D2}" presName="connTx" presStyleLbl="parChTrans1D2" presStyleIdx="4" presStyleCnt="5"/>
      <dgm:spPr/>
      <dgm:t>
        <a:bodyPr/>
        <a:lstStyle/>
        <a:p>
          <a:endParaRPr lang="cs-CZ"/>
        </a:p>
      </dgm:t>
    </dgm:pt>
    <dgm:pt modelId="{3A2E2EC8-C313-4808-B1F1-2C6BEA3C0D9B}" type="pres">
      <dgm:prSet presAssocID="{051EDE38-FAED-424F-A0AC-800CCF05D2A7}" presName="root2" presStyleCnt="0"/>
      <dgm:spPr/>
    </dgm:pt>
    <dgm:pt modelId="{F4D479F0-DF94-4B55-81FF-2FE5167508A1}" type="pres">
      <dgm:prSet presAssocID="{051EDE38-FAED-424F-A0AC-800CCF05D2A7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62C3C3F-665B-4DD2-9D7E-F6B049E0CBBD}" type="pres">
      <dgm:prSet presAssocID="{051EDE38-FAED-424F-A0AC-800CCF05D2A7}" presName="level3hierChild" presStyleCnt="0"/>
      <dgm:spPr/>
    </dgm:pt>
  </dgm:ptLst>
  <dgm:cxnLst>
    <dgm:cxn modelId="{01A675EC-AA60-4646-92F0-656E10EA3AAE}" srcId="{3B0C7D85-1519-4757-A772-3CC29D96A042}" destId="{B2B5F295-1F95-420A-AE82-F093B4CA128B}" srcOrd="0" destOrd="0" parTransId="{87C22E6A-C0F4-4285-B404-CBC538FC47C2}" sibTransId="{9836CD05-754E-49B8-BDD5-4F25DACEBE4F}"/>
    <dgm:cxn modelId="{D316F20C-35BE-4D7F-9BD0-6C16BFC17D78}" type="presOf" srcId="{C3B4FCAE-39F9-4AE2-9FFE-D890EF5E684B}" destId="{D6CC7E1A-2D17-4968-A4DC-C50474AC7062}" srcOrd="0" destOrd="0" presId="urn:microsoft.com/office/officeart/2005/8/layout/hierarchy2"/>
    <dgm:cxn modelId="{C3FCCD8E-CF8F-4B88-AB6B-8B0519EF24E9}" srcId="{3B0C7D85-1519-4757-A772-3CC29D96A042}" destId="{D77EA43F-0AD6-4F65-8DAA-B6782849D170}" srcOrd="1" destOrd="0" parTransId="{686C0ECB-1862-42A5-8C4C-F2EE3CC87F29}" sibTransId="{696F1931-8895-4C0E-B7A8-D5577A933121}"/>
    <dgm:cxn modelId="{7964C22A-0E94-41A2-9638-3DD155715B94}" srcId="{EB58ED0F-B20B-437E-99FD-54E49E0C4CF8}" destId="{3B0C7D85-1519-4757-A772-3CC29D96A042}" srcOrd="0" destOrd="0" parTransId="{6540734D-713D-403B-AD2A-5369EF1E625D}" sibTransId="{4D656722-35F4-4AD7-815F-68DB285D7147}"/>
    <dgm:cxn modelId="{60859EB0-AF85-4136-8C31-5247D0F88055}" type="presOf" srcId="{576CBDA8-2AAD-4477-8964-56A9F69E1F6C}" destId="{F416DB09-194F-43BB-875B-85A1672B845D}" srcOrd="0" destOrd="0" presId="urn:microsoft.com/office/officeart/2005/8/layout/hierarchy2"/>
    <dgm:cxn modelId="{96152ED2-2BB0-4517-A8AE-749ECCA1B041}" type="presOf" srcId="{EB58ED0F-B20B-437E-99FD-54E49E0C4CF8}" destId="{EAA9BC15-2AC8-4414-80D7-FCD2AB2FDC18}" srcOrd="0" destOrd="0" presId="urn:microsoft.com/office/officeart/2005/8/layout/hierarchy2"/>
    <dgm:cxn modelId="{C94AA89B-6919-4CF5-AB9E-7426E3B89A74}" srcId="{3B0C7D85-1519-4757-A772-3CC29D96A042}" destId="{78117F6F-0337-44A0-B426-9E77FCF544E2}" srcOrd="2" destOrd="0" parTransId="{C190D313-B4A2-47CF-885F-2F0BAE0C580A}" sibTransId="{81711287-96F5-4FF0-8F34-04CF2D95DE1E}"/>
    <dgm:cxn modelId="{D34AB437-CB4E-4D74-8F7F-0398D9D2FC80}" type="presOf" srcId="{0FF3D885-7111-4729-8003-CBF7D111B8D2}" destId="{7B6670D6-A599-460F-94B5-9A3CBD3E8473}" srcOrd="1" destOrd="0" presId="urn:microsoft.com/office/officeart/2005/8/layout/hierarchy2"/>
    <dgm:cxn modelId="{387E8C69-895B-440A-8BAF-CD5D8E6829AB}" type="presOf" srcId="{C190D313-B4A2-47CF-885F-2F0BAE0C580A}" destId="{9B761131-D0F2-4FB8-9626-2AB5C32E58FA}" srcOrd="1" destOrd="0" presId="urn:microsoft.com/office/officeart/2005/8/layout/hierarchy2"/>
    <dgm:cxn modelId="{ADB7E459-869C-4E87-A3CC-3C1B7936C6DF}" srcId="{3B0C7D85-1519-4757-A772-3CC29D96A042}" destId="{576CBDA8-2AAD-4477-8964-56A9F69E1F6C}" srcOrd="3" destOrd="0" parTransId="{C3B4FCAE-39F9-4AE2-9FFE-D890EF5E684B}" sibTransId="{85FD717F-05BC-45EA-9F8F-B23815252C56}"/>
    <dgm:cxn modelId="{5CAD3ACD-D7D7-4FD2-A0A1-F320D3BA95DF}" type="presOf" srcId="{686C0ECB-1862-42A5-8C4C-F2EE3CC87F29}" destId="{DA371E94-B2C5-47D9-A701-BC462DFCECD4}" srcOrd="1" destOrd="0" presId="urn:microsoft.com/office/officeart/2005/8/layout/hierarchy2"/>
    <dgm:cxn modelId="{B2A85E4D-FEEC-461E-95A6-7A94A16FD61D}" type="presOf" srcId="{686C0ECB-1862-42A5-8C4C-F2EE3CC87F29}" destId="{C599E164-1412-46F6-8DE3-CA9CEC063C79}" srcOrd="0" destOrd="0" presId="urn:microsoft.com/office/officeart/2005/8/layout/hierarchy2"/>
    <dgm:cxn modelId="{8134384C-7539-413B-8929-49C548A773F7}" type="presOf" srcId="{B2B5F295-1F95-420A-AE82-F093B4CA128B}" destId="{39ED1418-8C6C-45EE-A77E-8157B5037E46}" srcOrd="0" destOrd="0" presId="urn:microsoft.com/office/officeart/2005/8/layout/hierarchy2"/>
    <dgm:cxn modelId="{6CDEFA30-5745-461A-BB48-00B01CA2E8BE}" type="presOf" srcId="{3B0C7D85-1519-4757-A772-3CC29D96A042}" destId="{7FD38324-8672-41D8-9434-FBBD78C9E7B8}" srcOrd="0" destOrd="0" presId="urn:microsoft.com/office/officeart/2005/8/layout/hierarchy2"/>
    <dgm:cxn modelId="{7EE6709E-3F2C-4160-949F-D027F3CA7FAD}" type="presOf" srcId="{D77EA43F-0AD6-4F65-8DAA-B6782849D170}" destId="{F8E6C822-5AAA-4769-A8A6-A63C1FD961C3}" srcOrd="0" destOrd="0" presId="urn:microsoft.com/office/officeart/2005/8/layout/hierarchy2"/>
    <dgm:cxn modelId="{758248D8-B640-4C42-B086-80CE8E00E346}" type="presOf" srcId="{87C22E6A-C0F4-4285-B404-CBC538FC47C2}" destId="{3B416256-4B52-4A48-904E-8A63873CD026}" srcOrd="0" destOrd="0" presId="urn:microsoft.com/office/officeart/2005/8/layout/hierarchy2"/>
    <dgm:cxn modelId="{603ED109-9391-436D-80B7-EF0EF58E74F6}" type="presOf" srcId="{C190D313-B4A2-47CF-885F-2F0BAE0C580A}" destId="{5C43B375-922D-4EF4-B5E5-09BBBE0F0228}" srcOrd="0" destOrd="0" presId="urn:microsoft.com/office/officeart/2005/8/layout/hierarchy2"/>
    <dgm:cxn modelId="{154307FA-F512-45DE-B9BD-0FB65A2584DF}" type="presOf" srcId="{87C22E6A-C0F4-4285-B404-CBC538FC47C2}" destId="{BF07B990-D8A1-4AF6-AF5A-275EE7D893C6}" srcOrd="1" destOrd="0" presId="urn:microsoft.com/office/officeart/2005/8/layout/hierarchy2"/>
    <dgm:cxn modelId="{56993A89-91A7-4B8E-A94D-A2B6B05EEF66}" type="presOf" srcId="{051EDE38-FAED-424F-A0AC-800CCF05D2A7}" destId="{F4D479F0-DF94-4B55-81FF-2FE5167508A1}" srcOrd="0" destOrd="0" presId="urn:microsoft.com/office/officeart/2005/8/layout/hierarchy2"/>
    <dgm:cxn modelId="{D015898F-BDC9-4815-ADD0-52D571E7417C}" type="presOf" srcId="{C3B4FCAE-39F9-4AE2-9FFE-D890EF5E684B}" destId="{B7D18FAC-97DC-4DEF-9500-972F24A3A8D4}" srcOrd="1" destOrd="0" presId="urn:microsoft.com/office/officeart/2005/8/layout/hierarchy2"/>
    <dgm:cxn modelId="{C6B20641-F441-4E2D-A328-5CFD99B1DDCE}" srcId="{3B0C7D85-1519-4757-A772-3CC29D96A042}" destId="{051EDE38-FAED-424F-A0AC-800CCF05D2A7}" srcOrd="4" destOrd="0" parTransId="{0FF3D885-7111-4729-8003-CBF7D111B8D2}" sibTransId="{3F7C4BE0-EAFB-4BC9-8DEF-C80395947E3F}"/>
    <dgm:cxn modelId="{0E317879-E00A-4E51-82C9-AF20BC23527D}" type="presOf" srcId="{78117F6F-0337-44A0-B426-9E77FCF544E2}" destId="{68B9D58E-AF67-492F-9141-83CF17EAF681}" srcOrd="0" destOrd="0" presId="urn:microsoft.com/office/officeart/2005/8/layout/hierarchy2"/>
    <dgm:cxn modelId="{BF2DDA45-5C45-404F-84FD-347EB3E6EDFA}" type="presOf" srcId="{0FF3D885-7111-4729-8003-CBF7D111B8D2}" destId="{329D520F-93F5-455D-870B-FCD76D5A3A8C}" srcOrd="0" destOrd="0" presId="urn:microsoft.com/office/officeart/2005/8/layout/hierarchy2"/>
    <dgm:cxn modelId="{93C61D4A-391E-41E2-A2B7-9FB5907BD42D}" type="presParOf" srcId="{EAA9BC15-2AC8-4414-80D7-FCD2AB2FDC18}" destId="{E7061329-3BA0-45E2-882B-9A24EFD1B237}" srcOrd="0" destOrd="0" presId="urn:microsoft.com/office/officeart/2005/8/layout/hierarchy2"/>
    <dgm:cxn modelId="{EA929ADF-028E-40DB-AD23-C191EA9CEC10}" type="presParOf" srcId="{E7061329-3BA0-45E2-882B-9A24EFD1B237}" destId="{7FD38324-8672-41D8-9434-FBBD78C9E7B8}" srcOrd="0" destOrd="0" presId="urn:microsoft.com/office/officeart/2005/8/layout/hierarchy2"/>
    <dgm:cxn modelId="{514123DE-B9F6-4324-996E-5E1435E78761}" type="presParOf" srcId="{E7061329-3BA0-45E2-882B-9A24EFD1B237}" destId="{6F3FDF58-3182-4F02-8F7F-37B845224064}" srcOrd="1" destOrd="0" presId="urn:microsoft.com/office/officeart/2005/8/layout/hierarchy2"/>
    <dgm:cxn modelId="{28F10A01-8FF8-4666-A8BE-6C71E01F62DD}" type="presParOf" srcId="{6F3FDF58-3182-4F02-8F7F-37B845224064}" destId="{3B416256-4B52-4A48-904E-8A63873CD026}" srcOrd="0" destOrd="0" presId="urn:microsoft.com/office/officeart/2005/8/layout/hierarchy2"/>
    <dgm:cxn modelId="{74E76016-5FCA-4E8A-8FEB-AC17E3436264}" type="presParOf" srcId="{3B416256-4B52-4A48-904E-8A63873CD026}" destId="{BF07B990-D8A1-4AF6-AF5A-275EE7D893C6}" srcOrd="0" destOrd="0" presId="urn:microsoft.com/office/officeart/2005/8/layout/hierarchy2"/>
    <dgm:cxn modelId="{17B67013-9B3D-4431-BFC9-7BD0D95605D8}" type="presParOf" srcId="{6F3FDF58-3182-4F02-8F7F-37B845224064}" destId="{631C0151-D4B8-4FB6-88BE-691CEDEACCA9}" srcOrd="1" destOrd="0" presId="urn:microsoft.com/office/officeart/2005/8/layout/hierarchy2"/>
    <dgm:cxn modelId="{EBEC610F-4681-4878-976F-5E2DD570E2B1}" type="presParOf" srcId="{631C0151-D4B8-4FB6-88BE-691CEDEACCA9}" destId="{39ED1418-8C6C-45EE-A77E-8157B5037E46}" srcOrd="0" destOrd="0" presId="urn:microsoft.com/office/officeart/2005/8/layout/hierarchy2"/>
    <dgm:cxn modelId="{09610B75-F395-4175-B421-6615F2846237}" type="presParOf" srcId="{631C0151-D4B8-4FB6-88BE-691CEDEACCA9}" destId="{F3342DCA-20B6-41FB-8FC6-6F1B966091A8}" srcOrd="1" destOrd="0" presId="urn:microsoft.com/office/officeart/2005/8/layout/hierarchy2"/>
    <dgm:cxn modelId="{A7575465-28BC-4009-8940-38AE6FE9C4FE}" type="presParOf" srcId="{6F3FDF58-3182-4F02-8F7F-37B845224064}" destId="{C599E164-1412-46F6-8DE3-CA9CEC063C79}" srcOrd="2" destOrd="0" presId="urn:microsoft.com/office/officeart/2005/8/layout/hierarchy2"/>
    <dgm:cxn modelId="{332090E7-E6AC-4142-BC4B-DC006C253EF9}" type="presParOf" srcId="{C599E164-1412-46F6-8DE3-CA9CEC063C79}" destId="{DA371E94-B2C5-47D9-A701-BC462DFCECD4}" srcOrd="0" destOrd="0" presId="urn:microsoft.com/office/officeart/2005/8/layout/hierarchy2"/>
    <dgm:cxn modelId="{F0A2DEE3-9973-46C1-8BDD-534925983A19}" type="presParOf" srcId="{6F3FDF58-3182-4F02-8F7F-37B845224064}" destId="{8875224A-73BF-4F9B-A7EF-CC4CB7CD7093}" srcOrd="3" destOrd="0" presId="urn:microsoft.com/office/officeart/2005/8/layout/hierarchy2"/>
    <dgm:cxn modelId="{25CC5A31-D434-4345-9BAA-934F3F1F52C9}" type="presParOf" srcId="{8875224A-73BF-4F9B-A7EF-CC4CB7CD7093}" destId="{F8E6C822-5AAA-4769-A8A6-A63C1FD961C3}" srcOrd="0" destOrd="0" presId="urn:microsoft.com/office/officeart/2005/8/layout/hierarchy2"/>
    <dgm:cxn modelId="{E825C478-7166-4399-BC11-F6B1141AED18}" type="presParOf" srcId="{8875224A-73BF-4F9B-A7EF-CC4CB7CD7093}" destId="{3BB61291-1174-4502-AF9F-32B8DF5E9CFE}" srcOrd="1" destOrd="0" presId="urn:microsoft.com/office/officeart/2005/8/layout/hierarchy2"/>
    <dgm:cxn modelId="{0D84EDED-9229-4E0F-AB5E-569B67EEF228}" type="presParOf" srcId="{6F3FDF58-3182-4F02-8F7F-37B845224064}" destId="{5C43B375-922D-4EF4-B5E5-09BBBE0F0228}" srcOrd="4" destOrd="0" presId="urn:microsoft.com/office/officeart/2005/8/layout/hierarchy2"/>
    <dgm:cxn modelId="{357C1E5F-5B09-492F-AE1B-FD2A28E5FC00}" type="presParOf" srcId="{5C43B375-922D-4EF4-B5E5-09BBBE0F0228}" destId="{9B761131-D0F2-4FB8-9626-2AB5C32E58FA}" srcOrd="0" destOrd="0" presId="urn:microsoft.com/office/officeart/2005/8/layout/hierarchy2"/>
    <dgm:cxn modelId="{27F0DE07-7AAA-44E9-A535-3BA5727C61D5}" type="presParOf" srcId="{6F3FDF58-3182-4F02-8F7F-37B845224064}" destId="{89012BDE-EDD9-483B-A13A-BC03EC110F92}" srcOrd="5" destOrd="0" presId="urn:microsoft.com/office/officeart/2005/8/layout/hierarchy2"/>
    <dgm:cxn modelId="{B120018E-42B8-4227-AED5-3BB7FB8845D7}" type="presParOf" srcId="{89012BDE-EDD9-483B-A13A-BC03EC110F92}" destId="{68B9D58E-AF67-492F-9141-83CF17EAF681}" srcOrd="0" destOrd="0" presId="urn:microsoft.com/office/officeart/2005/8/layout/hierarchy2"/>
    <dgm:cxn modelId="{F27795DF-7F9A-4B8D-B39C-C93E09339ADF}" type="presParOf" srcId="{89012BDE-EDD9-483B-A13A-BC03EC110F92}" destId="{DA08B557-A121-477D-93B9-A788FC30C714}" srcOrd="1" destOrd="0" presId="urn:microsoft.com/office/officeart/2005/8/layout/hierarchy2"/>
    <dgm:cxn modelId="{01B01611-8114-4B1C-928A-D6DBC0F61934}" type="presParOf" srcId="{6F3FDF58-3182-4F02-8F7F-37B845224064}" destId="{D6CC7E1A-2D17-4968-A4DC-C50474AC7062}" srcOrd="6" destOrd="0" presId="urn:microsoft.com/office/officeart/2005/8/layout/hierarchy2"/>
    <dgm:cxn modelId="{BE4ACB6F-506D-4209-A7DE-7F653AD7EEA0}" type="presParOf" srcId="{D6CC7E1A-2D17-4968-A4DC-C50474AC7062}" destId="{B7D18FAC-97DC-4DEF-9500-972F24A3A8D4}" srcOrd="0" destOrd="0" presId="urn:microsoft.com/office/officeart/2005/8/layout/hierarchy2"/>
    <dgm:cxn modelId="{112CBA30-3C3B-443C-8837-FB9F84274725}" type="presParOf" srcId="{6F3FDF58-3182-4F02-8F7F-37B845224064}" destId="{B81C6BBD-14F8-4E17-ACD4-38762A141E91}" srcOrd="7" destOrd="0" presId="urn:microsoft.com/office/officeart/2005/8/layout/hierarchy2"/>
    <dgm:cxn modelId="{6962AFED-C922-420A-8CA0-EE98A24B054D}" type="presParOf" srcId="{B81C6BBD-14F8-4E17-ACD4-38762A141E91}" destId="{F416DB09-194F-43BB-875B-85A1672B845D}" srcOrd="0" destOrd="0" presId="urn:microsoft.com/office/officeart/2005/8/layout/hierarchy2"/>
    <dgm:cxn modelId="{552AC7F1-F9D3-4F7D-A606-832F4E7B3FB8}" type="presParOf" srcId="{B81C6BBD-14F8-4E17-ACD4-38762A141E91}" destId="{2CB492C6-3A8C-4EC9-8AF3-349BD708E453}" srcOrd="1" destOrd="0" presId="urn:microsoft.com/office/officeart/2005/8/layout/hierarchy2"/>
    <dgm:cxn modelId="{547B281A-DDFF-4AA1-9E91-64FC8008D74D}" type="presParOf" srcId="{6F3FDF58-3182-4F02-8F7F-37B845224064}" destId="{329D520F-93F5-455D-870B-FCD76D5A3A8C}" srcOrd="8" destOrd="0" presId="urn:microsoft.com/office/officeart/2005/8/layout/hierarchy2"/>
    <dgm:cxn modelId="{94CAFFF9-B9AB-4673-A9A7-376B82AF5C91}" type="presParOf" srcId="{329D520F-93F5-455D-870B-FCD76D5A3A8C}" destId="{7B6670D6-A599-460F-94B5-9A3CBD3E8473}" srcOrd="0" destOrd="0" presId="urn:microsoft.com/office/officeart/2005/8/layout/hierarchy2"/>
    <dgm:cxn modelId="{F5A4ED03-774F-48AF-9DBF-4936661842B4}" type="presParOf" srcId="{6F3FDF58-3182-4F02-8F7F-37B845224064}" destId="{3A2E2EC8-C313-4808-B1F1-2C6BEA3C0D9B}" srcOrd="9" destOrd="0" presId="urn:microsoft.com/office/officeart/2005/8/layout/hierarchy2"/>
    <dgm:cxn modelId="{5EC5718B-54B2-45EF-B028-F9BF6A5299E4}" type="presParOf" srcId="{3A2E2EC8-C313-4808-B1F1-2C6BEA3C0D9B}" destId="{F4D479F0-DF94-4B55-81FF-2FE5167508A1}" srcOrd="0" destOrd="0" presId="urn:microsoft.com/office/officeart/2005/8/layout/hierarchy2"/>
    <dgm:cxn modelId="{45A3859C-015D-4A00-8B8D-02FFD4DFF232}" type="presParOf" srcId="{3A2E2EC8-C313-4808-B1F1-2C6BEA3C0D9B}" destId="{662C3C3F-665B-4DD2-9D7E-F6B049E0CBB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EB58ED0F-B20B-437E-99FD-54E49E0C4CF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B0C7D85-1519-4757-A772-3CC29D96A042}">
      <dgm:prSet phldrT="[Text]" custT="1"/>
      <dgm:spPr/>
      <dgm:t>
        <a:bodyPr/>
        <a:lstStyle/>
        <a:p>
          <a:r>
            <a:rPr lang="cs-CZ" sz="1600" b="1" dirty="0" smtClean="0"/>
            <a:t>Mürdter Dvořák, lisovna, spol. s.r.o. </a:t>
          </a:r>
          <a:endParaRPr lang="cs-CZ" sz="1600" b="1" dirty="0"/>
        </a:p>
      </dgm:t>
    </dgm:pt>
    <dgm:pt modelId="{6540734D-713D-403B-AD2A-5369EF1E625D}" type="parTrans" cxnId="{7964C22A-0E94-41A2-9638-3DD155715B94}">
      <dgm:prSet/>
      <dgm:spPr/>
      <dgm:t>
        <a:bodyPr/>
        <a:lstStyle/>
        <a:p>
          <a:endParaRPr lang="cs-CZ"/>
        </a:p>
      </dgm:t>
    </dgm:pt>
    <dgm:pt modelId="{4D656722-35F4-4AD7-815F-68DB285D7147}" type="sibTrans" cxnId="{7964C22A-0E94-41A2-9638-3DD155715B94}">
      <dgm:prSet/>
      <dgm:spPr/>
      <dgm:t>
        <a:bodyPr/>
        <a:lstStyle/>
        <a:p>
          <a:endParaRPr lang="cs-CZ"/>
        </a:p>
      </dgm:t>
    </dgm:pt>
    <dgm:pt modelId="{B2B5F295-1F95-420A-AE82-F093B4CA128B}">
      <dgm:prSet phldrT="[Text]" custT="1"/>
      <dgm:spPr/>
      <dgm:t>
        <a:bodyPr/>
        <a:lstStyle/>
        <a:p>
          <a:r>
            <a:rPr lang="cs-CZ" sz="1600" dirty="0" smtClean="0"/>
            <a:t>Obsluha lisu </a:t>
          </a:r>
          <a:endParaRPr lang="cs-CZ" sz="1600" dirty="0"/>
        </a:p>
      </dgm:t>
    </dgm:pt>
    <dgm:pt modelId="{87C22E6A-C0F4-4285-B404-CBC538FC47C2}" type="parTrans" cxnId="{01A675EC-AA60-4646-92F0-656E10EA3AAE}">
      <dgm:prSet/>
      <dgm:spPr/>
      <dgm:t>
        <a:bodyPr/>
        <a:lstStyle/>
        <a:p>
          <a:endParaRPr lang="cs-CZ" dirty="0"/>
        </a:p>
      </dgm:t>
    </dgm:pt>
    <dgm:pt modelId="{9836CD05-754E-49B8-BDD5-4F25DACEBE4F}" type="sibTrans" cxnId="{01A675EC-AA60-4646-92F0-656E10EA3AAE}">
      <dgm:prSet/>
      <dgm:spPr/>
      <dgm:t>
        <a:bodyPr/>
        <a:lstStyle/>
        <a:p>
          <a:endParaRPr lang="cs-CZ"/>
        </a:p>
      </dgm:t>
    </dgm:pt>
    <dgm:pt modelId="{D77EA43F-0AD6-4F65-8DAA-B6782849D170}">
      <dgm:prSet phldrT="[Text]" custT="1"/>
      <dgm:spPr/>
      <dgm:t>
        <a:bodyPr/>
        <a:lstStyle/>
        <a:p>
          <a:r>
            <a:rPr lang="cs-CZ" sz="1600" dirty="0" smtClean="0"/>
            <a:t>PPL </a:t>
          </a:r>
          <a:endParaRPr lang="cs-CZ" sz="1600" dirty="0"/>
        </a:p>
      </dgm:t>
    </dgm:pt>
    <dgm:pt modelId="{686C0ECB-1862-42A5-8C4C-F2EE3CC87F29}" type="parTrans" cxnId="{C3FCCD8E-CF8F-4B88-AB6B-8B0519EF24E9}">
      <dgm:prSet/>
      <dgm:spPr/>
      <dgm:t>
        <a:bodyPr/>
        <a:lstStyle/>
        <a:p>
          <a:endParaRPr lang="cs-CZ" dirty="0"/>
        </a:p>
      </dgm:t>
    </dgm:pt>
    <dgm:pt modelId="{696F1931-8895-4C0E-B7A8-D5577A933121}" type="sibTrans" cxnId="{C3FCCD8E-CF8F-4B88-AB6B-8B0519EF24E9}">
      <dgm:prSet/>
      <dgm:spPr/>
      <dgm:t>
        <a:bodyPr/>
        <a:lstStyle/>
        <a:p>
          <a:endParaRPr lang="cs-CZ"/>
        </a:p>
      </dgm:t>
    </dgm:pt>
    <dgm:pt modelId="{EAA9BC15-2AC8-4414-80D7-FCD2AB2FDC18}" type="pres">
      <dgm:prSet presAssocID="{EB58ED0F-B20B-437E-99FD-54E49E0C4CF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7061329-3BA0-45E2-882B-9A24EFD1B237}" type="pres">
      <dgm:prSet presAssocID="{3B0C7D85-1519-4757-A772-3CC29D96A042}" presName="root1" presStyleCnt="0"/>
      <dgm:spPr/>
    </dgm:pt>
    <dgm:pt modelId="{7FD38324-8672-41D8-9434-FBBD78C9E7B8}" type="pres">
      <dgm:prSet presAssocID="{3B0C7D85-1519-4757-A772-3CC29D96A04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F3FDF58-3182-4F02-8F7F-37B845224064}" type="pres">
      <dgm:prSet presAssocID="{3B0C7D85-1519-4757-A772-3CC29D96A042}" presName="level2hierChild" presStyleCnt="0"/>
      <dgm:spPr/>
    </dgm:pt>
    <dgm:pt modelId="{3B416256-4B52-4A48-904E-8A63873CD026}" type="pres">
      <dgm:prSet presAssocID="{87C22E6A-C0F4-4285-B404-CBC538FC47C2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BF07B990-D8A1-4AF6-AF5A-275EE7D893C6}" type="pres">
      <dgm:prSet presAssocID="{87C22E6A-C0F4-4285-B404-CBC538FC47C2}" presName="connTx" presStyleLbl="parChTrans1D2" presStyleIdx="0" presStyleCnt="2"/>
      <dgm:spPr/>
      <dgm:t>
        <a:bodyPr/>
        <a:lstStyle/>
        <a:p>
          <a:endParaRPr lang="cs-CZ"/>
        </a:p>
      </dgm:t>
    </dgm:pt>
    <dgm:pt modelId="{631C0151-D4B8-4FB6-88BE-691CEDEACCA9}" type="pres">
      <dgm:prSet presAssocID="{B2B5F295-1F95-420A-AE82-F093B4CA128B}" presName="root2" presStyleCnt="0"/>
      <dgm:spPr/>
    </dgm:pt>
    <dgm:pt modelId="{39ED1418-8C6C-45EE-A77E-8157B5037E46}" type="pres">
      <dgm:prSet presAssocID="{B2B5F295-1F95-420A-AE82-F093B4CA128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3342DCA-20B6-41FB-8FC6-6F1B966091A8}" type="pres">
      <dgm:prSet presAssocID="{B2B5F295-1F95-420A-AE82-F093B4CA128B}" presName="level3hierChild" presStyleCnt="0"/>
      <dgm:spPr/>
    </dgm:pt>
    <dgm:pt modelId="{C599E164-1412-46F6-8DE3-CA9CEC063C79}" type="pres">
      <dgm:prSet presAssocID="{686C0ECB-1862-42A5-8C4C-F2EE3CC87F29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DA371E94-B2C5-47D9-A701-BC462DFCECD4}" type="pres">
      <dgm:prSet presAssocID="{686C0ECB-1862-42A5-8C4C-F2EE3CC87F29}" presName="connTx" presStyleLbl="parChTrans1D2" presStyleIdx="1" presStyleCnt="2"/>
      <dgm:spPr/>
      <dgm:t>
        <a:bodyPr/>
        <a:lstStyle/>
        <a:p>
          <a:endParaRPr lang="cs-CZ"/>
        </a:p>
      </dgm:t>
    </dgm:pt>
    <dgm:pt modelId="{8875224A-73BF-4F9B-A7EF-CC4CB7CD7093}" type="pres">
      <dgm:prSet presAssocID="{D77EA43F-0AD6-4F65-8DAA-B6782849D170}" presName="root2" presStyleCnt="0"/>
      <dgm:spPr/>
    </dgm:pt>
    <dgm:pt modelId="{F8E6C822-5AAA-4769-A8A6-A63C1FD961C3}" type="pres">
      <dgm:prSet presAssocID="{D77EA43F-0AD6-4F65-8DAA-B6782849D17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BB61291-1174-4502-AF9F-32B8DF5E9CFE}" type="pres">
      <dgm:prSet presAssocID="{D77EA43F-0AD6-4F65-8DAA-B6782849D170}" presName="level3hierChild" presStyleCnt="0"/>
      <dgm:spPr/>
    </dgm:pt>
  </dgm:ptLst>
  <dgm:cxnLst>
    <dgm:cxn modelId="{E6C101D3-A1CA-4CF9-A450-72DE11BD55E0}" type="presOf" srcId="{EB58ED0F-B20B-437E-99FD-54E49E0C4CF8}" destId="{EAA9BC15-2AC8-4414-80D7-FCD2AB2FDC18}" srcOrd="0" destOrd="0" presId="urn:microsoft.com/office/officeart/2005/8/layout/hierarchy2"/>
    <dgm:cxn modelId="{50C01D19-E919-4D21-BDB0-8B2EE6C19E2F}" type="presOf" srcId="{87C22E6A-C0F4-4285-B404-CBC538FC47C2}" destId="{3B416256-4B52-4A48-904E-8A63873CD026}" srcOrd="0" destOrd="0" presId="urn:microsoft.com/office/officeart/2005/8/layout/hierarchy2"/>
    <dgm:cxn modelId="{A00FA8EA-2FA7-455A-A8C4-20ADDC403B38}" type="presOf" srcId="{3B0C7D85-1519-4757-A772-3CC29D96A042}" destId="{7FD38324-8672-41D8-9434-FBBD78C9E7B8}" srcOrd="0" destOrd="0" presId="urn:microsoft.com/office/officeart/2005/8/layout/hierarchy2"/>
    <dgm:cxn modelId="{01A675EC-AA60-4646-92F0-656E10EA3AAE}" srcId="{3B0C7D85-1519-4757-A772-3CC29D96A042}" destId="{B2B5F295-1F95-420A-AE82-F093B4CA128B}" srcOrd="0" destOrd="0" parTransId="{87C22E6A-C0F4-4285-B404-CBC538FC47C2}" sibTransId="{9836CD05-754E-49B8-BDD5-4F25DACEBE4F}"/>
    <dgm:cxn modelId="{8A91B7D9-F0A4-40FC-87CA-8E0168D59469}" type="presOf" srcId="{87C22E6A-C0F4-4285-B404-CBC538FC47C2}" destId="{BF07B990-D8A1-4AF6-AF5A-275EE7D893C6}" srcOrd="1" destOrd="0" presId="urn:microsoft.com/office/officeart/2005/8/layout/hierarchy2"/>
    <dgm:cxn modelId="{B2C3E734-603F-4B56-ABBD-3A0A37AF0087}" type="presOf" srcId="{686C0ECB-1862-42A5-8C4C-F2EE3CC87F29}" destId="{C599E164-1412-46F6-8DE3-CA9CEC063C79}" srcOrd="0" destOrd="0" presId="urn:microsoft.com/office/officeart/2005/8/layout/hierarchy2"/>
    <dgm:cxn modelId="{08A7F224-E091-489E-A259-28232B744958}" type="presOf" srcId="{686C0ECB-1862-42A5-8C4C-F2EE3CC87F29}" destId="{DA371E94-B2C5-47D9-A701-BC462DFCECD4}" srcOrd="1" destOrd="0" presId="urn:microsoft.com/office/officeart/2005/8/layout/hierarchy2"/>
    <dgm:cxn modelId="{7964C22A-0E94-41A2-9638-3DD155715B94}" srcId="{EB58ED0F-B20B-437E-99FD-54E49E0C4CF8}" destId="{3B0C7D85-1519-4757-A772-3CC29D96A042}" srcOrd="0" destOrd="0" parTransId="{6540734D-713D-403B-AD2A-5369EF1E625D}" sibTransId="{4D656722-35F4-4AD7-815F-68DB285D7147}"/>
    <dgm:cxn modelId="{123E344C-5063-45D0-9303-6DC313C9BCAB}" type="presOf" srcId="{D77EA43F-0AD6-4F65-8DAA-B6782849D170}" destId="{F8E6C822-5AAA-4769-A8A6-A63C1FD961C3}" srcOrd="0" destOrd="0" presId="urn:microsoft.com/office/officeart/2005/8/layout/hierarchy2"/>
    <dgm:cxn modelId="{0E04DFEB-60E7-47D5-A0A6-BD37FCE98872}" type="presOf" srcId="{B2B5F295-1F95-420A-AE82-F093B4CA128B}" destId="{39ED1418-8C6C-45EE-A77E-8157B5037E46}" srcOrd="0" destOrd="0" presId="urn:microsoft.com/office/officeart/2005/8/layout/hierarchy2"/>
    <dgm:cxn modelId="{C3FCCD8E-CF8F-4B88-AB6B-8B0519EF24E9}" srcId="{3B0C7D85-1519-4757-A772-3CC29D96A042}" destId="{D77EA43F-0AD6-4F65-8DAA-B6782849D170}" srcOrd="1" destOrd="0" parTransId="{686C0ECB-1862-42A5-8C4C-F2EE3CC87F29}" sibTransId="{696F1931-8895-4C0E-B7A8-D5577A933121}"/>
    <dgm:cxn modelId="{0D7552B5-0B1F-444D-9B74-0F0314FF937E}" type="presParOf" srcId="{EAA9BC15-2AC8-4414-80D7-FCD2AB2FDC18}" destId="{E7061329-3BA0-45E2-882B-9A24EFD1B237}" srcOrd="0" destOrd="0" presId="urn:microsoft.com/office/officeart/2005/8/layout/hierarchy2"/>
    <dgm:cxn modelId="{9E22FAFF-CB15-4387-8BF9-2FE34F7B1311}" type="presParOf" srcId="{E7061329-3BA0-45E2-882B-9A24EFD1B237}" destId="{7FD38324-8672-41D8-9434-FBBD78C9E7B8}" srcOrd="0" destOrd="0" presId="urn:microsoft.com/office/officeart/2005/8/layout/hierarchy2"/>
    <dgm:cxn modelId="{414196E7-B8E1-4ABC-9300-E71CF846309A}" type="presParOf" srcId="{E7061329-3BA0-45E2-882B-9A24EFD1B237}" destId="{6F3FDF58-3182-4F02-8F7F-37B845224064}" srcOrd="1" destOrd="0" presId="urn:microsoft.com/office/officeart/2005/8/layout/hierarchy2"/>
    <dgm:cxn modelId="{57B6C714-39CF-4460-90D4-06E20EB8F2C3}" type="presParOf" srcId="{6F3FDF58-3182-4F02-8F7F-37B845224064}" destId="{3B416256-4B52-4A48-904E-8A63873CD026}" srcOrd="0" destOrd="0" presId="urn:microsoft.com/office/officeart/2005/8/layout/hierarchy2"/>
    <dgm:cxn modelId="{F1D606DD-F787-4E01-8591-0B7350195D4B}" type="presParOf" srcId="{3B416256-4B52-4A48-904E-8A63873CD026}" destId="{BF07B990-D8A1-4AF6-AF5A-275EE7D893C6}" srcOrd="0" destOrd="0" presId="urn:microsoft.com/office/officeart/2005/8/layout/hierarchy2"/>
    <dgm:cxn modelId="{1686DC17-E954-4818-96D3-CF19B1B378EF}" type="presParOf" srcId="{6F3FDF58-3182-4F02-8F7F-37B845224064}" destId="{631C0151-D4B8-4FB6-88BE-691CEDEACCA9}" srcOrd="1" destOrd="0" presId="urn:microsoft.com/office/officeart/2005/8/layout/hierarchy2"/>
    <dgm:cxn modelId="{E1650504-FA31-4DA3-8E2B-8C6BA4F34ED9}" type="presParOf" srcId="{631C0151-D4B8-4FB6-88BE-691CEDEACCA9}" destId="{39ED1418-8C6C-45EE-A77E-8157B5037E46}" srcOrd="0" destOrd="0" presId="urn:microsoft.com/office/officeart/2005/8/layout/hierarchy2"/>
    <dgm:cxn modelId="{9A0527AC-F2A7-4489-9445-8037FDD1843F}" type="presParOf" srcId="{631C0151-D4B8-4FB6-88BE-691CEDEACCA9}" destId="{F3342DCA-20B6-41FB-8FC6-6F1B966091A8}" srcOrd="1" destOrd="0" presId="urn:microsoft.com/office/officeart/2005/8/layout/hierarchy2"/>
    <dgm:cxn modelId="{E7E1ECCF-BBE7-441C-A15F-0C8366E66992}" type="presParOf" srcId="{6F3FDF58-3182-4F02-8F7F-37B845224064}" destId="{C599E164-1412-46F6-8DE3-CA9CEC063C79}" srcOrd="2" destOrd="0" presId="urn:microsoft.com/office/officeart/2005/8/layout/hierarchy2"/>
    <dgm:cxn modelId="{1ED9270D-5879-4FB6-986D-D68300A45314}" type="presParOf" srcId="{C599E164-1412-46F6-8DE3-CA9CEC063C79}" destId="{DA371E94-B2C5-47D9-A701-BC462DFCECD4}" srcOrd="0" destOrd="0" presId="urn:microsoft.com/office/officeart/2005/8/layout/hierarchy2"/>
    <dgm:cxn modelId="{923E52D2-EE01-4BD2-81D4-7CA9E2A9C51F}" type="presParOf" srcId="{6F3FDF58-3182-4F02-8F7F-37B845224064}" destId="{8875224A-73BF-4F9B-A7EF-CC4CB7CD7093}" srcOrd="3" destOrd="0" presId="urn:microsoft.com/office/officeart/2005/8/layout/hierarchy2"/>
    <dgm:cxn modelId="{B9933280-7A01-4F45-A232-93ADCB9311E2}" type="presParOf" srcId="{8875224A-73BF-4F9B-A7EF-CC4CB7CD7093}" destId="{F8E6C822-5AAA-4769-A8A6-A63C1FD961C3}" srcOrd="0" destOrd="0" presId="urn:microsoft.com/office/officeart/2005/8/layout/hierarchy2"/>
    <dgm:cxn modelId="{4A449290-E63E-41DF-8803-06FC2EF1F892}" type="presParOf" srcId="{8875224A-73BF-4F9B-A7EF-CC4CB7CD7093}" destId="{3BB61291-1174-4502-AF9F-32B8DF5E9CF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1E5304DF-559C-4D4D-99A8-7897A4CA953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D15E43A-7EC2-42EA-8399-C7362A94269E}">
      <dgm:prSet phldrT="[Text]" custT="1"/>
      <dgm:spPr/>
      <dgm:t>
        <a:bodyPr/>
        <a:lstStyle/>
        <a:p>
          <a:r>
            <a:rPr lang="cs-CZ" sz="2000" b="1" dirty="0" smtClean="0"/>
            <a:t>MB TOOL s.r.o. </a:t>
          </a:r>
          <a:endParaRPr lang="cs-CZ" sz="2000" b="1" dirty="0"/>
        </a:p>
      </dgm:t>
    </dgm:pt>
    <dgm:pt modelId="{711E9CC9-918B-40EE-BDF4-6A3B548ECC18}" type="parTrans" cxnId="{36DC9373-2141-4B7C-9594-E6086EC089E0}">
      <dgm:prSet/>
      <dgm:spPr/>
      <dgm:t>
        <a:bodyPr/>
        <a:lstStyle/>
        <a:p>
          <a:endParaRPr lang="cs-CZ"/>
        </a:p>
      </dgm:t>
    </dgm:pt>
    <dgm:pt modelId="{018AA24F-8117-40AA-84D6-6167F93621EF}" type="sibTrans" cxnId="{36DC9373-2141-4B7C-9594-E6086EC089E0}">
      <dgm:prSet/>
      <dgm:spPr/>
      <dgm:t>
        <a:bodyPr/>
        <a:lstStyle/>
        <a:p>
          <a:endParaRPr lang="cs-CZ"/>
        </a:p>
      </dgm:t>
    </dgm:pt>
    <dgm:pt modelId="{0237D4D0-410E-4BD4-8E07-85E5C664DB29}">
      <dgm:prSet phldrT="[Text]" custT="1"/>
      <dgm:spPr/>
      <dgm:t>
        <a:bodyPr/>
        <a:lstStyle/>
        <a:p>
          <a:r>
            <a:rPr lang="cs-CZ" sz="1800" dirty="0" smtClean="0"/>
            <a:t>Obráběč kovů </a:t>
          </a:r>
          <a:endParaRPr lang="cs-CZ" sz="1800" dirty="0"/>
        </a:p>
      </dgm:t>
    </dgm:pt>
    <dgm:pt modelId="{B0F5F1E7-874C-4377-9C94-F5E10E0F9C50}" type="parTrans" cxnId="{ACD9E4FF-ABA0-412E-9547-F816E7119619}">
      <dgm:prSet/>
      <dgm:spPr/>
      <dgm:t>
        <a:bodyPr/>
        <a:lstStyle/>
        <a:p>
          <a:endParaRPr lang="cs-CZ" dirty="0"/>
        </a:p>
      </dgm:t>
    </dgm:pt>
    <dgm:pt modelId="{B0C51A95-A99B-43EF-8F8A-C793A7B0D366}" type="sibTrans" cxnId="{ACD9E4FF-ABA0-412E-9547-F816E7119619}">
      <dgm:prSet/>
      <dgm:spPr/>
      <dgm:t>
        <a:bodyPr/>
        <a:lstStyle/>
        <a:p>
          <a:endParaRPr lang="cs-CZ"/>
        </a:p>
      </dgm:t>
    </dgm:pt>
    <dgm:pt modelId="{082732F0-9C80-458B-ADC2-11245E0574C7}">
      <dgm:prSet phldrT="[Text]" custT="1"/>
      <dgm:spPr/>
      <dgm:t>
        <a:bodyPr/>
        <a:lstStyle/>
        <a:p>
          <a:r>
            <a:rPr lang="cs-CZ" sz="1800" dirty="0" smtClean="0"/>
            <a:t>Seřizovač CNC strojů </a:t>
          </a:r>
          <a:endParaRPr lang="cs-CZ" sz="1800" dirty="0"/>
        </a:p>
      </dgm:t>
    </dgm:pt>
    <dgm:pt modelId="{CF329991-6A47-433E-9336-57BB70AEB966}" type="parTrans" cxnId="{22C59370-4FB5-498B-AD5D-6720DEFEEFDE}">
      <dgm:prSet/>
      <dgm:spPr/>
      <dgm:t>
        <a:bodyPr/>
        <a:lstStyle/>
        <a:p>
          <a:endParaRPr lang="cs-CZ" dirty="0"/>
        </a:p>
      </dgm:t>
    </dgm:pt>
    <dgm:pt modelId="{9456E141-101C-4A2D-A346-1F752D3CB919}" type="sibTrans" cxnId="{22C59370-4FB5-498B-AD5D-6720DEFEEFDE}">
      <dgm:prSet/>
      <dgm:spPr/>
      <dgm:t>
        <a:bodyPr/>
        <a:lstStyle/>
        <a:p>
          <a:endParaRPr lang="cs-CZ"/>
        </a:p>
      </dgm:t>
    </dgm:pt>
    <dgm:pt modelId="{A01DC095-B5D7-408E-9198-FC329054B8B5}">
      <dgm:prSet custT="1"/>
      <dgm:spPr/>
      <dgm:t>
        <a:bodyPr/>
        <a:lstStyle/>
        <a:p>
          <a:r>
            <a:rPr lang="cs-CZ" sz="1800" dirty="0" smtClean="0"/>
            <a:t>Seřizovač lisu </a:t>
          </a:r>
          <a:endParaRPr lang="cs-CZ" sz="1800" dirty="0"/>
        </a:p>
      </dgm:t>
    </dgm:pt>
    <dgm:pt modelId="{749397AB-7B65-43B4-8819-4CCDBB43FD3D}" type="parTrans" cxnId="{615F4603-FACA-48C2-B423-27208AC3927C}">
      <dgm:prSet/>
      <dgm:spPr/>
      <dgm:t>
        <a:bodyPr/>
        <a:lstStyle/>
        <a:p>
          <a:endParaRPr lang="cs-CZ" dirty="0"/>
        </a:p>
      </dgm:t>
    </dgm:pt>
    <dgm:pt modelId="{D6C3D27B-1236-43A2-9CD3-A859B213D041}" type="sibTrans" cxnId="{615F4603-FACA-48C2-B423-27208AC3927C}">
      <dgm:prSet/>
      <dgm:spPr/>
      <dgm:t>
        <a:bodyPr/>
        <a:lstStyle/>
        <a:p>
          <a:endParaRPr lang="cs-CZ"/>
        </a:p>
      </dgm:t>
    </dgm:pt>
    <dgm:pt modelId="{D77622EC-E45E-4DEC-A3D9-0EA6C48DE0F7}">
      <dgm:prSet custT="1"/>
      <dgm:spPr/>
      <dgm:t>
        <a:bodyPr/>
        <a:lstStyle/>
        <a:p>
          <a:r>
            <a:rPr lang="cs-CZ" sz="1800" dirty="0" smtClean="0"/>
            <a:t>Obsluha lisu </a:t>
          </a:r>
          <a:endParaRPr lang="cs-CZ" sz="1800" dirty="0"/>
        </a:p>
      </dgm:t>
    </dgm:pt>
    <dgm:pt modelId="{B2974C58-CD70-4A69-99F1-0CC114A2B6A6}" type="parTrans" cxnId="{D5BF16E3-12FA-41F2-BAC0-2849C125D815}">
      <dgm:prSet/>
      <dgm:spPr/>
      <dgm:t>
        <a:bodyPr/>
        <a:lstStyle/>
        <a:p>
          <a:endParaRPr lang="cs-CZ" dirty="0"/>
        </a:p>
      </dgm:t>
    </dgm:pt>
    <dgm:pt modelId="{D938FF3D-B1DE-446A-8624-CC4426E12AAF}" type="sibTrans" cxnId="{D5BF16E3-12FA-41F2-BAC0-2849C125D815}">
      <dgm:prSet/>
      <dgm:spPr/>
      <dgm:t>
        <a:bodyPr/>
        <a:lstStyle/>
        <a:p>
          <a:endParaRPr lang="cs-CZ"/>
        </a:p>
      </dgm:t>
    </dgm:pt>
    <dgm:pt modelId="{E3C73B1C-ED35-4623-AD5A-4AF7A9826A0E}">
      <dgm:prSet custT="1"/>
      <dgm:spPr/>
      <dgm:t>
        <a:bodyPr/>
        <a:lstStyle/>
        <a:p>
          <a:r>
            <a:rPr lang="cs-CZ" sz="1800" dirty="0" smtClean="0"/>
            <a:t>Montážní dělník </a:t>
          </a:r>
          <a:endParaRPr lang="cs-CZ" sz="1800" dirty="0"/>
        </a:p>
      </dgm:t>
    </dgm:pt>
    <dgm:pt modelId="{C61C0366-49ED-42EE-B054-DC73703F5A80}" type="parTrans" cxnId="{C1D355E0-1C0B-46C0-BA42-F5CDF52E7585}">
      <dgm:prSet/>
      <dgm:spPr/>
      <dgm:t>
        <a:bodyPr/>
        <a:lstStyle/>
        <a:p>
          <a:endParaRPr lang="cs-CZ" dirty="0"/>
        </a:p>
      </dgm:t>
    </dgm:pt>
    <dgm:pt modelId="{1818DE3A-49C8-41BE-B5B1-66130E37AECD}" type="sibTrans" cxnId="{C1D355E0-1C0B-46C0-BA42-F5CDF52E7585}">
      <dgm:prSet/>
      <dgm:spPr/>
      <dgm:t>
        <a:bodyPr/>
        <a:lstStyle/>
        <a:p>
          <a:endParaRPr lang="cs-CZ"/>
        </a:p>
      </dgm:t>
    </dgm:pt>
    <dgm:pt modelId="{A82C5B05-A2A8-4F06-9CC8-666AD75023DE}" type="pres">
      <dgm:prSet presAssocID="{1E5304DF-559C-4D4D-99A8-7897A4CA953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427D537-2A41-4F6D-A8E4-C1ABBEBD78FE}" type="pres">
      <dgm:prSet presAssocID="{6D15E43A-7EC2-42EA-8399-C7362A94269E}" presName="root1" presStyleCnt="0"/>
      <dgm:spPr/>
    </dgm:pt>
    <dgm:pt modelId="{8799535D-7BEB-47BA-B4F3-4B9EE1CC0746}" type="pres">
      <dgm:prSet presAssocID="{6D15E43A-7EC2-42EA-8399-C7362A94269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95D459A-3EFD-4244-8864-CA5D6DD596C4}" type="pres">
      <dgm:prSet presAssocID="{6D15E43A-7EC2-42EA-8399-C7362A94269E}" presName="level2hierChild" presStyleCnt="0"/>
      <dgm:spPr/>
    </dgm:pt>
    <dgm:pt modelId="{0B9F412B-F27B-40EF-9EE0-BF90AB20D180}" type="pres">
      <dgm:prSet presAssocID="{B0F5F1E7-874C-4377-9C94-F5E10E0F9C50}" presName="conn2-1" presStyleLbl="parChTrans1D2" presStyleIdx="0" presStyleCnt="5"/>
      <dgm:spPr/>
      <dgm:t>
        <a:bodyPr/>
        <a:lstStyle/>
        <a:p>
          <a:endParaRPr lang="cs-CZ"/>
        </a:p>
      </dgm:t>
    </dgm:pt>
    <dgm:pt modelId="{4510EC9C-8B81-4266-BFF0-9B4C0E91ADDF}" type="pres">
      <dgm:prSet presAssocID="{B0F5F1E7-874C-4377-9C94-F5E10E0F9C50}" presName="connTx" presStyleLbl="parChTrans1D2" presStyleIdx="0" presStyleCnt="5"/>
      <dgm:spPr/>
      <dgm:t>
        <a:bodyPr/>
        <a:lstStyle/>
        <a:p>
          <a:endParaRPr lang="cs-CZ"/>
        </a:p>
      </dgm:t>
    </dgm:pt>
    <dgm:pt modelId="{BC1D88A9-22AC-4E2B-A22F-B1B807969314}" type="pres">
      <dgm:prSet presAssocID="{0237D4D0-410E-4BD4-8E07-85E5C664DB29}" presName="root2" presStyleCnt="0"/>
      <dgm:spPr/>
    </dgm:pt>
    <dgm:pt modelId="{B6F17388-94A0-48A8-9EE6-3B21BCA64F36}" type="pres">
      <dgm:prSet presAssocID="{0237D4D0-410E-4BD4-8E07-85E5C664DB29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7D7BE34-D8CA-4BB4-9EC6-7E1197AA604A}" type="pres">
      <dgm:prSet presAssocID="{0237D4D0-410E-4BD4-8E07-85E5C664DB29}" presName="level3hierChild" presStyleCnt="0"/>
      <dgm:spPr/>
    </dgm:pt>
    <dgm:pt modelId="{FF40DD7B-5027-4A8F-8595-33DBAB0B1C36}" type="pres">
      <dgm:prSet presAssocID="{CF329991-6A47-433E-9336-57BB70AEB966}" presName="conn2-1" presStyleLbl="parChTrans1D2" presStyleIdx="1" presStyleCnt="5"/>
      <dgm:spPr/>
      <dgm:t>
        <a:bodyPr/>
        <a:lstStyle/>
        <a:p>
          <a:endParaRPr lang="cs-CZ"/>
        </a:p>
      </dgm:t>
    </dgm:pt>
    <dgm:pt modelId="{0A87DCAB-167A-4D1D-90CC-90B8262CF2F5}" type="pres">
      <dgm:prSet presAssocID="{CF329991-6A47-433E-9336-57BB70AEB966}" presName="connTx" presStyleLbl="parChTrans1D2" presStyleIdx="1" presStyleCnt="5"/>
      <dgm:spPr/>
      <dgm:t>
        <a:bodyPr/>
        <a:lstStyle/>
        <a:p>
          <a:endParaRPr lang="cs-CZ"/>
        </a:p>
      </dgm:t>
    </dgm:pt>
    <dgm:pt modelId="{4C660818-6FB8-4A7F-91CE-494E8C5EB4BB}" type="pres">
      <dgm:prSet presAssocID="{082732F0-9C80-458B-ADC2-11245E0574C7}" presName="root2" presStyleCnt="0"/>
      <dgm:spPr/>
    </dgm:pt>
    <dgm:pt modelId="{DF15D274-14AD-475F-8D5A-8E63FFFD07F2}" type="pres">
      <dgm:prSet presAssocID="{082732F0-9C80-458B-ADC2-11245E0574C7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CA05830-5717-40C6-9AA1-F852C92C96B4}" type="pres">
      <dgm:prSet presAssocID="{082732F0-9C80-458B-ADC2-11245E0574C7}" presName="level3hierChild" presStyleCnt="0"/>
      <dgm:spPr/>
    </dgm:pt>
    <dgm:pt modelId="{C2FFA6FE-2044-4AAC-9B43-8892136D0D88}" type="pres">
      <dgm:prSet presAssocID="{749397AB-7B65-43B4-8819-4CCDBB43FD3D}" presName="conn2-1" presStyleLbl="parChTrans1D2" presStyleIdx="2" presStyleCnt="5"/>
      <dgm:spPr/>
      <dgm:t>
        <a:bodyPr/>
        <a:lstStyle/>
        <a:p>
          <a:endParaRPr lang="cs-CZ"/>
        </a:p>
      </dgm:t>
    </dgm:pt>
    <dgm:pt modelId="{0619204D-A377-4B3F-B1B5-8558846C978C}" type="pres">
      <dgm:prSet presAssocID="{749397AB-7B65-43B4-8819-4CCDBB43FD3D}" presName="connTx" presStyleLbl="parChTrans1D2" presStyleIdx="2" presStyleCnt="5"/>
      <dgm:spPr/>
      <dgm:t>
        <a:bodyPr/>
        <a:lstStyle/>
        <a:p>
          <a:endParaRPr lang="cs-CZ"/>
        </a:p>
      </dgm:t>
    </dgm:pt>
    <dgm:pt modelId="{DDC9EB9C-2763-4BE4-8542-53C333F6691B}" type="pres">
      <dgm:prSet presAssocID="{A01DC095-B5D7-408E-9198-FC329054B8B5}" presName="root2" presStyleCnt="0"/>
      <dgm:spPr/>
    </dgm:pt>
    <dgm:pt modelId="{613E310E-8FC7-4375-9879-B8B4F56D7147}" type="pres">
      <dgm:prSet presAssocID="{A01DC095-B5D7-408E-9198-FC329054B8B5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79D5F67-BA2D-44B4-B294-5564BF7C824F}" type="pres">
      <dgm:prSet presAssocID="{A01DC095-B5D7-408E-9198-FC329054B8B5}" presName="level3hierChild" presStyleCnt="0"/>
      <dgm:spPr/>
    </dgm:pt>
    <dgm:pt modelId="{1041ED0C-D96D-4EAC-AA08-8E19139153D5}" type="pres">
      <dgm:prSet presAssocID="{B2974C58-CD70-4A69-99F1-0CC114A2B6A6}" presName="conn2-1" presStyleLbl="parChTrans1D2" presStyleIdx="3" presStyleCnt="5"/>
      <dgm:spPr/>
      <dgm:t>
        <a:bodyPr/>
        <a:lstStyle/>
        <a:p>
          <a:endParaRPr lang="cs-CZ"/>
        </a:p>
      </dgm:t>
    </dgm:pt>
    <dgm:pt modelId="{2A2DD120-FC25-46CD-8142-F81E6F91F262}" type="pres">
      <dgm:prSet presAssocID="{B2974C58-CD70-4A69-99F1-0CC114A2B6A6}" presName="connTx" presStyleLbl="parChTrans1D2" presStyleIdx="3" presStyleCnt="5"/>
      <dgm:spPr/>
      <dgm:t>
        <a:bodyPr/>
        <a:lstStyle/>
        <a:p>
          <a:endParaRPr lang="cs-CZ"/>
        </a:p>
      </dgm:t>
    </dgm:pt>
    <dgm:pt modelId="{D33B7583-DE42-447B-BF87-FE99D7B9EC8B}" type="pres">
      <dgm:prSet presAssocID="{D77622EC-E45E-4DEC-A3D9-0EA6C48DE0F7}" presName="root2" presStyleCnt="0"/>
      <dgm:spPr/>
    </dgm:pt>
    <dgm:pt modelId="{E0D8B1FB-805F-4945-ABBD-E2DFE737B847}" type="pres">
      <dgm:prSet presAssocID="{D77622EC-E45E-4DEC-A3D9-0EA6C48DE0F7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FC41EB1-197B-4C9F-AB94-DA229AE17516}" type="pres">
      <dgm:prSet presAssocID="{D77622EC-E45E-4DEC-A3D9-0EA6C48DE0F7}" presName="level3hierChild" presStyleCnt="0"/>
      <dgm:spPr/>
    </dgm:pt>
    <dgm:pt modelId="{33C3CE24-08F5-4CD5-A2EE-48297E3CD1E8}" type="pres">
      <dgm:prSet presAssocID="{C61C0366-49ED-42EE-B054-DC73703F5A80}" presName="conn2-1" presStyleLbl="parChTrans1D2" presStyleIdx="4" presStyleCnt="5"/>
      <dgm:spPr/>
      <dgm:t>
        <a:bodyPr/>
        <a:lstStyle/>
        <a:p>
          <a:endParaRPr lang="cs-CZ"/>
        </a:p>
      </dgm:t>
    </dgm:pt>
    <dgm:pt modelId="{3A964CD6-2878-460A-ACE3-0374AF6AFD36}" type="pres">
      <dgm:prSet presAssocID="{C61C0366-49ED-42EE-B054-DC73703F5A80}" presName="connTx" presStyleLbl="parChTrans1D2" presStyleIdx="4" presStyleCnt="5"/>
      <dgm:spPr/>
      <dgm:t>
        <a:bodyPr/>
        <a:lstStyle/>
        <a:p>
          <a:endParaRPr lang="cs-CZ"/>
        </a:p>
      </dgm:t>
    </dgm:pt>
    <dgm:pt modelId="{2961D4FF-FDF2-4AFA-B246-4ACDC962223E}" type="pres">
      <dgm:prSet presAssocID="{E3C73B1C-ED35-4623-AD5A-4AF7A9826A0E}" presName="root2" presStyleCnt="0"/>
      <dgm:spPr/>
    </dgm:pt>
    <dgm:pt modelId="{94944A50-E2DB-4D69-9F27-4B274A5A519F}" type="pres">
      <dgm:prSet presAssocID="{E3C73B1C-ED35-4623-AD5A-4AF7A9826A0E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C942408-F238-4E5A-9238-C2A407A24516}" type="pres">
      <dgm:prSet presAssocID="{E3C73B1C-ED35-4623-AD5A-4AF7A9826A0E}" presName="level3hierChild" presStyleCnt="0"/>
      <dgm:spPr/>
    </dgm:pt>
  </dgm:ptLst>
  <dgm:cxnLst>
    <dgm:cxn modelId="{B14DF38D-3EBC-4C66-A51F-F19B46BB7ACA}" type="presOf" srcId="{C61C0366-49ED-42EE-B054-DC73703F5A80}" destId="{3A964CD6-2878-460A-ACE3-0374AF6AFD36}" srcOrd="1" destOrd="0" presId="urn:microsoft.com/office/officeart/2005/8/layout/hierarchy2"/>
    <dgm:cxn modelId="{D7E4765B-2148-4665-8F01-0A86E4C82370}" type="presOf" srcId="{B0F5F1E7-874C-4377-9C94-F5E10E0F9C50}" destId="{0B9F412B-F27B-40EF-9EE0-BF90AB20D180}" srcOrd="0" destOrd="0" presId="urn:microsoft.com/office/officeart/2005/8/layout/hierarchy2"/>
    <dgm:cxn modelId="{36DC9373-2141-4B7C-9594-E6086EC089E0}" srcId="{1E5304DF-559C-4D4D-99A8-7897A4CA9534}" destId="{6D15E43A-7EC2-42EA-8399-C7362A94269E}" srcOrd="0" destOrd="0" parTransId="{711E9CC9-918B-40EE-BDF4-6A3B548ECC18}" sibTransId="{018AA24F-8117-40AA-84D6-6167F93621EF}"/>
    <dgm:cxn modelId="{44B5D664-0631-4656-A9BB-F632E8B92DCB}" type="presOf" srcId="{1E5304DF-559C-4D4D-99A8-7897A4CA9534}" destId="{A82C5B05-A2A8-4F06-9CC8-666AD75023DE}" srcOrd="0" destOrd="0" presId="urn:microsoft.com/office/officeart/2005/8/layout/hierarchy2"/>
    <dgm:cxn modelId="{C1D355E0-1C0B-46C0-BA42-F5CDF52E7585}" srcId="{6D15E43A-7EC2-42EA-8399-C7362A94269E}" destId="{E3C73B1C-ED35-4623-AD5A-4AF7A9826A0E}" srcOrd="4" destOrd="0" parTransId="{C61C0366-49ED-42EE-B054-DC73703F5A80}" sibTransId="{1818DE3A-49C8-41BE-B5B1-66130E37AECD}"/>
    <dgm:cxn modelId="{916C8AC1-509C-4D8B-994F-6CF1EF915AE2}" type="presOf" srcId="{6D15E43A-7EC2-42EA-8399-C7362A94269E}" destId="{8799535D-7BEB-47BA-B4F3-4B9EE1CC0746}" srcOrd="0" destOrd="0" presId="urn:microsoft.com/office/officeart/2005/8/layout/hierarchy2"/>
    <dgm:cxn modelId="{48E3EF53-06D9-4DB3-9636-31C6425C9DBC}" type="presOf" srcId="{B2974C58-CD70-4A69-99F1-0CC114A2B6A6}" destId="{1041ED0C-D96D-4EAC-AA08-8E19139153D5}" srcOrd="0" destOrd="0" presId="urn:microsoft.com/office/officeart/2005/8/layout/hierarchy2"/>
    <dgm:cxn modelId="{ACD9E4FF-ABA0-412E-9547-F816E7119619}" srcId="{6D15E43A-7EC2-42EA-8399-C7362A94269E}" destId="{0237D4D0-410E-4BD4-8E07-85E5C664DB29}" srcOrd="0" destOrd="0" parTransId="{B0F5F1E7-874C-4377-9C94-F5E10E0F9C50}" sibTransId="{B0C51A95-A99B-43EF-8F8A-C793A7B0D366}"/>
    <dgm:cxn modelId="{CD613343-2A42-47ED-810B-0046C68945E2}" type="presOf" srcId="{749397AB-7B65-43B4-8819-4CCDBB43FD3D}" destId="{C2FFA6FE-2044-4AAC-9B43-8892136D0D88}" srcOrd="0" destOrd="0" presId="urn:microsoft.com/office/officeart/2005/8/layout/hierarchy2"/>
    <dgm:cxn modelId="{5600EE49-DE6F-4F19-B35E-6014499A0C34}" type="presOf" srcId="{B2974C58-CD70-4A69-99F1-0CC114A2B6A6}" destId="{2A2DD120-FC25-46CD-8142-F81E6F91F262}" srcOrd="1" destOrd="0" presId="urn:microsoft.com/office/officeart/2005/8/layout/hierarchy2"/>
    <dgm:cxn modelId="{281BEB5C-902D-4752-B284-0451E75FA902}" type="presOf" srcId="{D77622EC-E45E-4DEC-A3D9-0EA6C48DE0F7}" destId="{E0D8B1FB-805F-4945-ABBD-E2DFE737B847}" srcOrd="0" destOrd="0" presId="urn:microsoft.com/office/officeart/2005/8/layout/hierarchy2"/>
    <dgm:cxn modelId="{CDA5A551-3268-4CBF-B094-9DE3692E6BF7}" type="presOf" srcId="{C61C0366-49ED-42EE-B054-DC73703F5A80}" destId="{33C3CE24-08F5-4CD5-A2EE-48297E3CD1E8}" srcOrd="0" destOrd="0" presId="urn:microsoft.com/office/officeart/2005/8/layout/hierarchy2"/>
    <dgm:cxn modelId="{0EFBE60D-AA59-4475-8B81-D547AC172055}" type="presOf" srcId="{B0F5F1E7-874C-4377-9C94-F5E10E0F9C50}" destId="{4510EC9C-8B81-4266-BFF0-9B4C0E91ADDF}" srcOrd="1" destOrd="0" presId="urn:microsoft.com/office/officeart/2005/8/layout/hierarchy2"/>
    <dgm:cxn modelId="{D5BF16E3-12FA-41F2-BAC0-2849C125D815}" srcId="{6D15E43A-7EC2-42EA-8399-C7362A94269E}" destId="{D77622EC-E45E-4DEC-A3D9-0EA6C48DE0F7}" srcOrd="3" destOrd="0" parTransId="{B2974C58-CD70-4A69-99F1-0CC114A2B6A6}" sibTransId="{D938FF3D-B1DE-446A-8624-CC4426E12AAF}"/>
    <dgm:cxn modelId="{E5445247-479B-4209-A69C-C48099B3609B}" type="presOf" srcId="{082732F0-9C80-458B-ADC2-11245E0574C7}" destId="{DF15D274-14AD-475F-8D5A-8E63FFFD07F2}" srcOrd="0" destOrd="0" presId="urn:microsoft.com/office/officeart/2005/8/layout/hierarchy2"/>
    <dgm:cxn modelId="{615F4603-FACA-48C2-B423-27208AC3927C}" srcId="{6D15E43A-7EC2-42EA-8399-C7362A94269E}" destId="{A01DC095-B5D7-408E-9198-FC329054B8B5}" srcOrd="2" destOrd="0" parTransId="{749397AB-7B65-43B4-8819-4CCDBB43FD3D}" sibTransId="{D6C3D27B-1236-43A2-9CD3-A859B213D041}"/>
    <dgm:cxn modelId="{22C59370-4FB5-498B-AD5D-6720DEFEEFDE}" srcId="{6D15E43A-7EC2-42EA-8399-C7362A94269E}" destId="{082732F0-9C80-458B-ADC2-11245E0574C7}" srcOrd="1" destOrd="0" parTransId="{CF329991-6A47-433E-9336-57BB70AEB966}" sibTransId="{9456E141-101C-4A2D-A346-1F752D3CB919}"/>
    <dgm:cxn modelId="{F724A950-2DB8-4D69-8D70-B88941C34024}" type="presOf" srcId="{0237D4D0-410E-4BD4-8E07-85E5C664DB29}" destId="{B6F17388-94A0-48A8-9EE6-3B21BCA64F36}" srcOrd="0" destOrd="0" presId="urn:microsoft.com/office/officeart/2005/8/layout/hierarchy2"/>
    <dgm:cxn modelId="{350BEC07-0633-449D-9434-7855AE714E86}" type="presOf" srcId="{CF329991-6A47-433E-9336-57BB70AEB966}" destId="{FF40DD7B-5027-4A8F-8595-33DBAB0B1C36}" srcOrd="0" destOrd="0" presId="urn:microsoft.com/office/officeart/2005/8/layout/hierarchy2"/>
    <dgm:cxn modelId="{988881C3-22D2-4E4F-AB4A-9357541707DE}" type="presOf" srcId="{A01DC095-B5D7-408E-9198-FC329054B8B5}" destId="{613E310E-8FC7-4375-9879-B8B4F56D7147}" srcOrd="0" destOrd="0" presId="urn:microsoft.com/office/officeart/2005/8/layout/hierarchy2"/>
    <dgm:cxn modelId="{04C5B7F6-92B7-431A-A4D4-A5C8C3B97654}" type="presOf" srcId="{E3C73B1C-ED35-4623-AD5A-4AF7A9826A0E}" destId="{94944A50-E2DB-4D69-9F27-4B274A5A519F}" srcOrd="0" destOrd="0" presId="urn:microsoft.com/office/officeart/2005/8/layout/hierarchy2"/>
    <dgm:cxn modelId="{9CF6C88A-0B39-4244-8B43-C0B5C05A002F}" type="presOf" srcId="{CF329991-6A47-433E-9336-57BB70AEB966}" destId="{0A87DCAB-167A-4D1D-90CC-90B8262CF2F5}" srcOrd="1" destOrd="0" presId="urn:microsoft.com/office/officeart/2005/8/layout/hierarchy2"/>
    <dgm:cxn modelId="{75A9106D-BC6E-4348-97D4-497237D8AAEF}" type="presOf" srcId="{749397AB-7B65-43B4-8819-4CCDBB43FD3D}" destId="{0619204D-A377-4B3F-B1B5-8558846C978C}" srcOrd="1" destOrd="0" presId="urn:microsoft.com/office/officeart/2005/8/layout/hierarchy2"/>
    <dgm:cxn modelId="{27AEF8D2-D7F0-45BD-9DBF-A6E50B1AFDA9}" type="presParOf" srcId="{A82C5B05-A2A8-4F06-9CC8-666AD75023DE}" destId="{6427D537-2A41-4F6D-A8E4-C1ABBEBD78FE}" srcOrd="0" destOrd="0" presId="urn:microsoft.com/office/officeart/2005/8/layout/hierarchy2"/>
    <dgm:cxn modelId="{209FC6BB-8614-4A44-A196-D6EC4C588482}" type="presParOf" srcId="{6427D537-2A41-4F6D-A8E4-C1ABBEBD78FE}" destId="{8799535D-7BEB-47BA-B4F3-4B9EE1CC0746}" srcOrd="0" destOrd="0" presId="urn:microsoft.com/office/officeart/2005/8/layout/hierarchy2"/>
    <dgm:cxn modelId="{A4148D2B-1CEA-44E0-B8CB-3BB921E86B6A}" type="presParOf" srcId="{6427D537-2A41-4F6D-A8E4-C1ABBEBD78FE}" destId="{595D459A-3EFD-4244-8864-CA5D6DD596C4}" srcOrd="1" destOrd="0" presId="urn:microsoft.com/office/officeart/2005/8/layout/hierarchy2"/>
    <dgm:cxn modelId="{977AF729-0EC9-4FD4-A2B1-E1751A7D2506}" type="presParOf" srcId="{595D459A-3EFD-4244-8864-CA5D6DD596C4}" destId="{0B9F412B-F27B-40EF-9EE0-BF90AB20D180}" srcOrd="0" destOrd="0" presId="urn:microsoft.com/office/officeart/2005/8/layout/hierarchy2"/>
    <dgm:cxn modelId="{8C8DE2B1-D5D5-4049-BC02-7C54C53E4FCE}" type="presParOf" srcId="{0B9F412B-F27B-40EF-9EE0-BF90AB20D180}" destId="{4510EC9C-8B81-4266-BFF0-9B4C0E91ADDF}" srcOrd="0" destOrd="0" presId="urn:microsoft.com/office/officeart/2005/8/layout/hierarchy2"/>
    <dgm:cxn modelId="{4533EF81-5C3D-49C0-91FB-42586FB6DCF3}" type="presParOf" srcId="{595D459A-3EFD-4244-8864-CA5D6DD596C4}" destId="{BC1D88A9-22AC-4E2B-A22F-B1B807969314}" srcOrd="1" destOrd="0" presId="urn:microsoft.com/office/officeart/2005/8/layout/hierarchy2"/>
    <dgm:cxn modelId="{75F82806-1C4F-4507-BB16-4C67839EBC30}" type="presParOf" srcId="{BC1D88A9-22AC-4E2B-A22F-B1B807969314}" destId="{B6F17388-94A0-48A8-9EE6-3B21BCA64F36}" srcOrd="0" destOrd="0" presId="urn:microsoft.com/office/officeart/2005/8/layout/hierarchy2"/>
    <dgm:cxn modelId="{5F759AFA-C5D7-4DF0-8FC0-2126981C7DE8}" type="presParOf" srcId="{BC1D88A9-22AC-4E2B-A22F-B1B807969314}" destId="{47D7BE34-D8CA-4BB4-9EC6-7E1197AA604A}" srcOrd="1" destOrd="0" presId="urn:microsoft.com/office/officeart/2005/8/layout/hierarchy2"/>
    <dgm:cxn modelId="{9372A2CB-4E19-4C0C-B9D3-1748BF821E0B}" type="presParOf" srcId="{595D459A-3EFD-4244-8864-CA5D6DD596C4}" destId="{FF40DD7B-5027-4A8F-8595-33DBAB0B1C36}" srcOrd="2" destOrd="0" presId="urn:microsoft.com/office/officeart/2005/8/layout/hierarchy2"/>
    <dgm:cxn modelId="{D7638010-5A8A-432C-A6BD-16B91BA930A8}" type="presParOf" srcId="{FF40DD7B-5027-4A8F-8595-33DBAB0B1C36}" destId="{0A87DCAB-167A-4D1D-90CC-90B8262CF2F5}" srcOrd="0" destOrd="0" presId="urn:microsoft.com/office/officeart/2005/8/layout/hierarchy2"/>
    <dgm:cxn modelId="{417FA40D-3DD5-4EC9-B6A1-484755554395}" type="presParOf" srcId="{595D459A-3EFD-4244-8864-CA5D6DD596C4}" destId="{4C660818-6FB8-4A7F-91CE-494E8C5EB4BB}" srcOrd="3" destOrd="0" presId="urn:microsoft.com/office/officeart/2005/8/layout/hierarchy2"/>
    <dgm:cxn modelId="{6C8E4A4D-C985-43C1-A161-BDBCB8722EB5}" type="presParOf" srcId="{4C660818-6FB8-4A7F-91CE-494E8C5EB4BB}" destId="{DF15D274-14AD-475F-8D5A-8E63FFFD07F2}" srcOrd="0" destOrd="0" presId="urn:microsoft.com/office/officeart/2005/8/layout/hierarchy2"/>
    <dgm:cxn modelId="{7567E94C-EC52-4CE2-A70D-3A3843BF91B5}" type="presParOf" srcId="{4C660818-6FB8-4A7F-91CE-494E8C5EB4BB}" destId="{CCA05830-5717-40C6-9AA1-F852C92C96B4}" srcOrd="1" destOrd="0" presId="urn:microsoft.com/office/officeart/2005/8/layout/hierarchy2"/>
    <dgm:cxn modelId="{2B034981-B86E-4C94-A15D-8C5A05B99496}" type="presParOf" srcId="{595D459A-3EFD-4244-8864-CA5D6DD596C4}" destId="{C2FFA6FE-2044-4AAC-9B43-8892136D0D88}" srcOrd="4" destOrd="0" presId="urn:microsoft.com/office/officeart/2005/8/layout/hierarchy2"/>
    <dgm:cxn modelId="{C82C4DB0-7FFD-47D6-8F09-9E15D34440EF}" type="presParOf" srcId="{C2FFA6FE-2044-4AAC-9B43-8892136D0D88}" destId="{0619204D-A377-4B3F-B1B5-8558846C978C}" srcOrd="0" destOrd="0" presId="urn:microsoft.com/office/officeart/2005/8/layout/hierarchy2"/>
    <dgm:cxn modelId="{A679377C-6B03-4F77-9DEA-81EB3985309D}" type="presParOf" srcId="{595D459A-3EFD-4244-8864-CA5D6DD596C4}" destId="{DDC9EB9C-2763-4BE4-8542-53C333F6691B}" srcOrd="5" destOrd="0" presId="urn:microsoft.com/office/officeart/2005/8/layout/hierarchy2"/>
    <dgm:cxn modelId="{CBFF5A69-DCBA-40CD-B116-B215FAA599AC}" type="presParOf" srcId="{DDC9EB9C-2763-4BE4-8542-53C333F6691B}" destId="{613E310E-8FC7-4375-9879-B8B4F56D7147}" srcOrd="0" destOrd="0" presId="urn:microsoft.com/office/officeart/2005/8/layout/hierarchy2"/>
    <dgm:cxn modelId="{8BA3C137-67C2-4388-B03B-A975AAC3916B}" type="presParOf" srcId="{DDC9EB9C-2763-4BE4-8542-53C333F6691B}" destId="{079D5F67-BA2D-44B4-B294-5564BF7C824F}" srcOrd="1" destOrd="0" presId="urn:microsoft.com/office/officeart/2005/8/layout/hierarchy2"/>
    <dgm:cxn modelId="{F77B6F96-8CAE-4506-B113-057784CEC776}" type="presParOf" srcId="{595D459A-3EFD-4244-8864-CA5D6DD596C4}" destId="{1041ED0C-D96D-4EAC-AA08-8E19139153D5}" srcOrd="6" destOrd="0" presId="urn:microsoft.com/office/officeart/2005/8/layout/hierarchy2"/>
    <dgm:cxn modelId="{9FF4DAF9-DCF4-4E5D-ABE9-E3EFDAA3EA3F}" type="presParOf" srcId="{1041ED0C-D96D-4EAC-AA08-8E19139153D5}" destId="{2A2DD120-FC25-46CD-8142-F81E6F91F262}" srcOrd="0" destOrd="0" presId="urn:microsoft.com/office/officeart/2005/8/layout/hierarchy2"/>
    <dgm:cxn modelId="{C51A805B-10E8-4C4A-9CBD-205305E13086}" type="presParOf" srcId="{595D459A-3EFD-4244-8864-CA5D6DD596C4}" destId="{D33B7583-DE42-447B-BF87-FE99D7B9EC8B}" srcOrd="7" destOrd="0" presId="urn:microsoft.com/office/officeart/2005/8/layout/hierarchy2"/>
    <dgm:cxn modelId="{DE05D804-678F-4256-8AF6-5BE03E5485C5}" type="presParOf" srcId="{D33B7583-DE42-447B-BF87-FE99D7B9EC8B}" destId="{E0D8B1FB-805F-4945-ABBD-E2DFE737B847}" srcOrd="0" destOrd="0" presId="urn:microsoft.com/office/officeart/2005/8/layout/hierarchy2"/>
    <dgm:cxn modelId="{9381681E-444C-45B1-8FE2-3A5FD9E4CB80}" type="presParOf" srcId="{D33B7583-DE42-447B-BF87-FE99D7B9EC8B}" destId="{EFC41EB1-197B-4C9F-AB94-DA229AE17516}" srcOrd="1" destOrd="0" presId="urn:microsoft.com/office/officeart/2005/8/layout/hierarchy2"/>
    <dgm:cxn modelId="{1F7E0E01-AA8E-4432-B25E-30ADEE042D48}" type="presParOf" srcId="{595D459A-3EFD-4244-8864-CA5D6DD596C4}" destId="{33C3CE24-08F5-4CD5-A2EE-48297E3CD1E8}" srcOrd="8" destOrd="0" presId="urn:microsoft.com/office/officeart/2005/8/layout/hierarchy2"/>
    <dgm:cxn modelId="{699A0841-E25E-49B0-AE65-63354239A6FB}" type="presParOf" srcId="{33C3CE24-08F5-4CD5-A2EE-48297E3CD1E8}" destId="{3A964CD6-2878-460A-ACE3-0374AF6AFD36}" srcOrd="0" destOrd="0" presId="urn:microsoft.com/office/officeart/2005/8/layout/hierarchy2"/>
    <dgm:cxn modelId="{806569D8-E39F-4E4E-B1D6-03387B758FB2}" type="presParOf" srcId="{595D459A-3EFD-4244-8864-CA5D6DD596C4}" destId="{2961D4FF-FDF2-4AFA-B246-4ACDC962223E}" srcOrd="9" destOrd="0" presId="urn:microsoft.com/office/officeart/2005/8/layout/hierarchy2"/>
    <dgm:cxn modelId="{6EDF8E52-59D0-40CF-90FE-B906B87EE979}" type="presParOf" srcId="{2961D4FF-FDF2-4AFA-B246-4ACDC962223E}" destId="{94944A50-E2DB-4D69-9F27-4B274A5A519F}" srcOrd="0" destOrd="0" presId="urn:microsoft.com/office/officeart/2005/8/layout/hierarchy2"/>
    <dgm:cxn modelId="{4C49CD53-4DD6-4DC0-80DC-E16DA380597D}" type="presParOf" srcId="{2961D4FF-FDF2-4AFA-B246-4ACDC962223E}" destId="{DC942408-F238-4E5A-9238-C2A407A2451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EB58ED0F-B20B-437E-99FD-54E49E0C4CF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B0C7D85-1519-4757-A772-3CC29D96A042}">
      <dgm:prSet phldrT="[Text]"/>
      <dgm:spPr/>
      <dgm:t>
        <a:bodyPr/>
        <a:lstStyle/>
        <a:p>
          <a:r>
            <a:rPr lang="cs-CZ" b="1" dirty="0" smtClean="0"/>
            <a:t>M.L.S. Holice, spol. s.r.o</a:t>
          </a:r>
          <a:r>
            <a:rPr lang="cs-CZ" dirty="0" smtClean="0"/>
            <a:t>. </a:t>
          </a:r>
          <a:endParaRPr lang="cs-CZ" dirty="0"/>
        </a:p>
      </dgm:t>
    </dgm:pt>
    <dgm:pt modelId="{6540734D-713D-403B-AD2A-5369EF1E625D}" type="parTrans" cxnId="{7964C22A-0E94-41A2-9638-3DD155715B94}">
      <dgm:prSet/>
      <dgm:spPr/>
      <dgm:t>
        <a:bodyPr/>
        <a:lstStyle/>
        <a:p>
          <a:endParaRPr lang="cs-CZ"/>
        </a:p>
      </dgm:t>
    </dgm:pt>
    <dgm:pt modelId="{4D656722-35F4-4AD7-815F-68DB285D7147}" type="sibTrans" cxnId="{7964C22A-0E94-41A2-9638-3DD155715B94}">
      <dgm:prSet/>
      <dgm:spPr/>
      <dgm:t>
        <a:bodyPr/>
        <a:lstStyle/>
        <a:p>
          <a:endParaRPr lang="cs-CZ"/>
        </a:p>
      </dgm:t>
    </dgm:pt>
    <dgm:pt modelId="{B2B5F295-1F95-420A-AE82-F093B4CA128B}">
      <dgm:prSet phldrT="[Text]"/>
      <dgm:spPr/>
      <dgm:t>
        <a:bodyPr/>
        <a:lstStyle/>
        <a:p>
          <a:r>
            <a:rPr lang="cs-CZ" dirty="0" smtClean="0"/>
            <a:t>Elektrikář </a:t>
          </a:r>
          <a:endParaRPr lang="cs-CZ" dirty="0"/>
        </a:p>
      </dgm:t>
    </dgm:pt>
    <dgm:pt modelId="{87C22E6A-C0F4-4285-B404-CBC538FC47C2}" type="parTrans" cxnId="{01A675EC-AA60-4646-92F0-656E10EA3AAE}">
      <dgm:prSet/>
      <dgm:spPr/>
      <dgm:t>
        <a:bodyPr/>
        <a:lstStyle/>
        <a:p>
          <a:endParaRPr lang="cs-CZ" dirty="0"/>
        </a:p>
      </dgm:t>
    </dgm:pt>
    <dgm:pt modelId="{9836CD05-754E-49B8-BDD5-4F25DACEBE4F}" type="sibTrans" cxnId="{01A675EC-AA60-4646-92F0-656E10EA3AAE}">
      <dgm:prSet/>
      <dgm:spPr/>
      <dgm:t>
        <a:bodyPr/>
        <a:lstStyle/>
        <a:p>
          <a:endParaRPr lang="cs-CZ"/>
        </a:p>
      </dgm:t>
    </dgm:pt>
    <dgm:pt modelId="{D77EA43F-0AD6-4F65-8DAA-B6782849D170}">
      <dgm:prSet phldrT="[Text]"/>
      <dgm:spPr/>
      <dgm:t>
        <a:bodyPr/>
        <a:lstStyle/>
        <a:p>
          <a:r>
            <a:rPr lang="cs-CZ" dirty="0" smtClean="0"/>
            <a:t>Lakýrník </a:t>
          </a:r>
          <a:endParaRPr lang="cs-CZ" dirty="0"/>
        </a:p>
      </dgm:t>
    </dgm:pt>
    <dgm:pt modelId="{686C0ECB-1862-42A5-8C4C-F2EE3CC87F29}" type="parTrans" cxnId="{C3FCCD8E-CF8F-4B88-AB6B-8B0519EF24E9}">
      <dgm:prSet/>
      <dgm:spPr/>
      <dgm:t>
        <a:bodyPr/>
        <a:lstStyle/>
        <a:p>
          <a:endParaRPr lang="cs-CZ" dirty="0"/>
        </a:p>
      </dgm:t>
    </dgm:pt>
    <dgm:pt modelId="{696F1931-8895-4C0E-B7A8-D5577A933121}" type="sibTrans" cxnId="{C3FCCD8E-CF8F-4B88-AB6B-8B0519EF24E9}">
      <dgm:prSet/>
      <dgm:spPr/>
      <dgm:t>
        <a:bodyPr/>
        <a:lstStyle/>
        <a:p>
          <a:endParaRPr lang="cs-CZ"/>
        </a:p>
      </dgm:t>
    </dgm:pt>
    <dgm:pt modelId="{78C9242E-2424-4875-8BFA-3F1C96DD7277}">
      <dgm:prSet/>
      <dgm:spPr/>
      <dgm:t>
        <a:bodyPr/>
        <a:lstStyle/>
        <a:p>
          <a:r>
            <a:rPr lang="cs-CZ" dirty="0" smtClean="0"/>
            <a:t>Zámečník </a:t>
          </a:r>
          <a:endParaRPr lang="cs-CZ" dirty="0"/>
        </a:p>
      </dgm:t>
    </dgm:pt>
    <dgm:pt modelId="{8C761213-F5DE-463A-BCFB-5A7AB65E7EE4}" type="parTrans" cxnId="{286807DF-CD8E-4965-ADDD-BE87392283A1}">
      <dgm:prSet/>
      <dgm:spPr/>
      <dgm:t>
        <a:bodyPr/>
        <a:lstStyle/>
        <a:p>
          <a:endParaRPr lang="cs-CZ" dirty="0"/>
        </a:p>
      </dgm:t>
    </dgm:pt>
    <dgm:pt modelId="{2D413D68-92ED-4AA4-81F9-ADF1E718BAC0}" type="sibTrans" cxnId="{286807DF-CD8E-4965-ADDD-BE87392283A1}">
      <dgm:prSet/>
      <dgm:spPr/>
      <dgm:t>
        <a:bodyPr/>
        <a:lstStyle/>
        <a:p>
          <a:endParaRPr lang="cs-CZ"/>
        </a:p>
      </dgm:t>
    </dgm:pt>
    <dgm:pt modelId="{5A65389A-AC66-4C5D-8A76-2A0D010FAB8A}">
      <dgm:prSet/>
      <dgm:spPr/>
      <dgm:t>
        <a:bodyPr/>
        <a:lstStyle/>
        <a:p>
          <a:r>
            <a:rPr lang="cs-CZ" dirty="0" smtClean="0"/>
            <a:t>Nástrojář </a:t>
          </a:r>
          <a:endParaRPr lang="cs-CZ" dirty="0"/>
        </a:p>
      </dgm:t>
    </dgm:pt>
    <dgm:pt modelId="{CCABFBCD-FE1F-4259-ACA5-5D701312EE9A}" type="parTrans" cxnId="{73B0FC4D-C59B-433B-93E9-76F5D4365C56}">
      <dgm:prSet/>
      <dgm:spPr/>
      <dgm:t>
        <a:bodyPr/>
        <a:lstStyle/>
        <a:p>
          <a:endParaRPr lang="cs-CZ" dirty="0"/>
        </a:p>
      </dgm:t>
    </dgm:pt>
    <dgm:pt modelId="{C7FFA484-108F-4125-97EB-79AA420DA234}" type="sibTrans" cxnId="{73B0FC4D-C59B-433B-93E9-76F5D4365C56}">
      <dgm:prSet/>
      <dgm:spPr/>
      <dgm:t>
        <a:bodyPr/>
        <a:lstStyle/>
        <a:p>
          <a:endParaRPr lang="cs-CZ"/>
        </a:p>
      </dgm:t>
    </dgm:pt>
    <dgm:pt modelId="{7589AE8D-9EED-4046-AAF8-AC9FCD3A82DE}">
      <dgm:prSet/>
      <dgm:spPr/>
      <dgm:t>
        <a:bodyPr/>
        <a:lstStyle/>
        <a:p>
          <a:r>
            <a:rPr lang="cs-CZ" dirty="0" smtClean="0"/>
            <a:t>Svářeč </a:t>
          </a:r>
          <a:endParaRPr lang="cs-CZ" dirty="0"/>
        </a:p>
      </dgm:t>
    </dgm:pt>
    <dgm:pt modelId="{0C6817C9-8804-4DB4-843B-3C239B1DFBA7}" type="parTrans" cxnId="{E003BBFA-863C-4AD6-A496-9B92BB54FA5B}">
      <dgm:prSet/>
      <dgm:spPr/>
      <dgm:t>
        <a:bodyPr/>
        <a:lstStyle/>
        <a:p>
          <a:endParaRPr lang="cs-CZ" dirty="0"/>
        </a:p>
      </dgm:t>
    </dgm:pt>
    <dgm:pt modelId="{D07AA6F1-C79C-4E28-BA24-C678773095B5}" type="sibTrans" cxnId="{E003BBFA-863C-4AD6-A496-9B92BB54FA5B}">
      <dgm:prSet/>
      <dgm:spPr/>
      <dgm:t>
        <a:bodyPr/>
        <a:lstStyle/>
        <a:p>
          <a:endParaRPr lang="cs-CZ"/>
        </a:p>
      </dgm:t>
    </dgm:pt>
    <dgm:pt modelId="{EAA9BC15-2AC8-4414-80D7-FCD2AB2FDC18}" type="pres">
      <dgm:prSet presAssocID="{EB58ED0F-B20B-437E-99FD-54E49E0C4CF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7061329-3BA0-45E2-882B-9A24EFD1B237}" type="pres">
      <dgm:prSet presAssocID="{3B0C7D85-1519-4757-A772-3CC29D96A042}" presName="root1" presStyleCnt="0"/>
      <dgm:spPr/>
    </dgm:pt>
    <dgm:pt modelId="{7FD38324-8672-41D8-9434-FBBD78C9E7B8}" type="pres">
      <dgm:prSet presAssocID="{3B0C7D85-1519-4757-A772-3CC29D96A04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F3FDF58-3182-4F02-8F7F-37B845224064}" type="pres">
      <dgm:prSet presAssocID="{3B0C7D85-1519-4757-A772-3CC29D96A042}" presName="level2hierChild" presStyleCnt="0"/>
      <dgm:spPr/>
    </dgm:pt>
    <dgm:pt modelId="{3B416256-4B52-4A48-904E-8A63873CD026}" type="pres">
      <dgm:prSet presAssocID="{87C22E6A-C0F4-4285-B404-CBC538FC47C2}" presName="conn2-1" presStyleLbl="parChTrans1D2" presStyleIdx="0" presStyleCnt="5"/>
      <dgm:spPr/>
      <dgm:t>
        <a:bodyPr/>
        <a:lstStyle/>
        <a:p>
          <a:endParaRPr lang="cs-CZ"/>
        </a:p>
      </dgm:t>
    </dgm:pt>
    <dgm:pt modelId="{BF07B990-D8A1-4AF6-AF5A-275EE7D893C6}" type="pres">
      <dgm:prSet presAssocID="{87C22E6A-C0F4-4285-B404-CBC538FC47C2}" presName="connTx" presStyleLbl="parChTrans1D2" presStyleIdx="0" presStyleCnt="5"/>
      <dgm:spPr/>
      <dgm:t>
        <a:bodyPr/>
        <a:lstStyle/>
        <a:p>
          <a:endParaRPr lang="cs-CZ"/>
        </a:p>
      </dgm:t>
    </dgm:pt>
    <dgm:pt modelId="{631C0151-D4B8-4FB6-88BE-691CEDEACCA9}" type="pres">
      <dgm:prSet presAssocID="{B2B5F295-1F95-420A-AE82-F093B4CA128B}" presName="root2" presStyleCnt="0"/>
      <dgm:spPr/>
    </dgm:pt>
    <dgm:pt modelId="{39ED1418-8C6C-45EE-A77E-8157B5037E46}" type="pres">
      <dgm:prSet presAssocID="{B2B5F295-1F95-420A-AE82-F093B4CA128B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3342DCA-20B6-41FB-8FC6-6F1B966091A8}" type="pres">
      <dgm:prSet presAssocID="{B2B5F295-1F95-420A-AE82-F093B4CA128B}" presName="level3hierChild" presStyleCnt="0"/>
      <dgm:spPr/>
    </dgm:pt>
    <dgm:pt modelId="{C599E164-1412-46F6-8DE3-CA9CEC063C79}" type="pres">
      <dgm:prSet presAssocID="{686C0ECB-1862-42A5-8C4C-F2EE3CC87F29}" presName="conn2-1" presStyleLbl="parChTrans1D2" presStyleIdx="1" presStyleCnt="5"/>
      <dgm:spPr/>
      <dgm:t>
        <a:bodyPr/>
        <a:lstStyle/>
        <a:p>
          <a:endParaRPr lang="cs-CZ"/>
        </a:p>
      </dgm:t>
    </dgm:pt>
    <dgm:pt modelId="{DA371E94-B2C5-47D9-A701-BC462DFCECD4}" type="pres">
      <dgm:prSet presAssocID="{686C0ECB-1862-42A5-8C4C-F2EE3CC87F29}" presName="connTx" presStyleLbl="parChTrans1D2" presStyleIdx="1" presStyleCnt="5"/>
      <dgm:spPr/>
      <dgm:t>
        <a:bodyPr/>
        <a:lstStyle/>
        <a:p>
          <a:endParaRPr lang="cs-CZ"/>
        </a:p>
      </dgm:t>
    </dgm:pt>
    <dgm:pt modelId="{8875224A-73BF-4F9B-A7EF-CC4CB7CD7093}" type="pres">
      <dgm:prSet presAssocID="{D77EA43F-0AD6-4F65-8DAA-B6782849D170}" presName="root2" presStyleCnt="0"/>
      <dgm:spPr/>
    </dgm:pt>
    <dgm:pt modelId="{F8E6C822-5AAA-4769-A8A6-A63C1FD961C3}" type="pres">
      <dgm:prSet presAssocID="{D77EA43F-0AD6-4F65-8DAA-B6782849D170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BB61291-1174-4502-AF9F-32B8DF5E9CFE}" type="pres">
      <dgm:prSet presAssocID="{D77EA43F-0AD6-4F65-8DAA-B6782849D170}" presName="level3hierChild" presStyleCnt="0"/>
      <dgm:spPr/>
    </dgm:pt>
    <dgm:pt modelId="{51EA149D-3419-414E-BCC3-7B69983AC975}" type="pres">
      <dgm:prSet presAssocID="{8C761213-F5DE-463A-BCFB-5A7AB65E7EE4}" presName="conn2-1" presStyleLbl="parChTrans1D2" presStyleIdx="2" presStyleCnt="5"/>
      <dgm:spPr/>
      <dgm:t>
        <a:bodyPr/>
        <a:lstStyle/>
        <a:p>
          <a:endParaRPr lang="cs-CZ"/>
        </a:p>
      </dgm:t>
    </dgm:pt>
    <dgm:pt modelId="{89AF3D21-8336-4298-814A-695EB54D1FAF}" type="pres">
      <dgm:prSet presAssocID="{8C761213-F5DE-463A-BCFB-5A7AB65E7EE4}" presName="connTx" presStyleLbl="parChTrans1D2" presStyleIdx="2" presStyleCnt="5"/>
      <dgm:spPr/>
      <dgm:t>
        <a:bodyPr/>
        <a:lstStyle/>
        <a:p>
          <a:endParaRPr lang="cs-CZ"/>
        </a:p>
      </dgm:t>
    </dgm:pt>
    <dgm:pt modelId="{5946747A-CC6E-4B47-8EAC-BE86221F65B1}" type="pres">
      <dgm:prSet presAssocID="{78C9242E-2424-4875-8BFA-3F1C96DD7277}" presName="root2" presStyleCnt="0"/>
      <dgm:spPr/>
    </dgm:pt>
    <dgm:pt modelId="{60304E09-9E79-4564-BB4B-1F6911E9A40D}" type="pres">
      <dgm:prSet presAssocID="{78C9242E-2424-4875-8BFA-3F1C96DD7277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63D4223-E913-402F-9E81-C17A6A99710D}" type="pres">
      <dgm:prSet presAssocID="{78C9242E-2424-4875-8BFA-3F1C96DD7277}" presName="level3hierChild" presStyleCnt="0"/>
      <dgm:spPr/>
    </dgm:pt>
    <dgm:pt modelId="{005FDA62-5871-4C46-B81F-3E9DE804805D}" type="pres">
      <dgm:prSet presAssocID="{CCABFBCD-FE1F-4259-ACA5-5D701312EE9A}" presName="conn2-1" presStyleLbl="parChTrans1D2" presStyleIdx="3" presStyleCnt="5"/>
      <dgm:spPr/>
      <dgm:t>
        <a:bodyPr/>
        <a:lstStyle/>
        <a:p>
          <a:endParaRPr lang="cs-CZ"/>
        </a:p>
      </dgm:t>
    </dgm:pt>
    <dgm:pt modelId="{E97DCC9A-9C33-4E33-A50E-4DF8BFCAAF1A}" type="pres">
      <dgm:prSet presAssocID="{CCABFBCD-FE1F-4259-ACA5-5D701312EE9A}" presName="connTx" presStyleLbl="parChTrans1D2" presStyleIdx="3" presStyleCnt="5"/>
      <dgm:spPr/>
      <dgm:t>
        <a:bodyPr/>
        <a:lstStyle/>
        <a:p>
          <a:endParaRPr lang="cs-CZ"/>
        </a:p>
      </dgm:t>
    </dgm:pt>
    <dgm:pt modelId="{6B2801A1-64B9-4A25-A134-39D219E96784}" type="pres">
      <dgm:prSet presAssocID="{5A65389A-AC66-4C5D-8A76-2A0D010FAB8A}" presName="root2" presStyleCnt="0"/>
      <dgm:spPr/>
    </dgm:pt>
    <dgm:pt modelId="{C75B4BF7-6C66-40AA-9869-700727A9FBDA}" type="pres">
      <dgm:prSet presAssocID="{5A65389A-AC66-4C5D-8A76-2A0D010FAB8A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892CB8A-F304-4FBC-9110-CD3CF84A14EA}" type="pres">
      <dgm:prSet presAssocID="{5A65389A-AC66-4C5D-8A76-2A0D010FAB8A}" presName="level3hierChild" presStyleCnt="0"/>
      <dgm:spPr/>
    </dgm:pt>
    <dgm:pt modelId="{4B793017-4737-48CF-95BF-0A3E6D6B1E74}" type="pres">
      <dgm:prSet presAssocID="{0C6817C9-8804-4DB4-843B-3C239B1DFBA7}" presName="conn2-1" presStyleLbl="parChTrans1D2" presStyleIdx="4" presStyleCnt="5"/>
      <dgm:spPr/>
      <dgm:t>
        <a:bodyPr/>
        <a:lstStyle/>
        <a:p>
          <a:endParaRPr lang="cs-CZ"/>
        </a:p>
      </dgm:t>
    </dgm:pt>
    <dgm:pt modelId="{8970DB08-116F-4DCA-B091-E6F6B74F47C8}" type="pres">
      <dgm:prSet presAssocID="{0C6817C9-8804-4DB4-843B-3C239B1DFBA7}" presName="connTx" presStyleLbl="parChTrans1D2" presStyleIdx="4" presStyleCnt="5"/>
      <dgm:spPr/>
      <dgm:t>
        <a:bodyPr/>
        <a:lstStyle/>
        <a:p>
          <a:endParaRPr lang="cs-CZ"/>
        </a:p>
      </dgm:t>
    </dgm:pt>
    <dgm:pt modelId="{44656CA3-1071-4D09-84CC-EB321535D2F3}" type="pres">
      <dgm:prSet presAssocID="{7589AE8D-9EED-4046-AAF8-AC9FCD3A82DE}" presName="root2" presStyleCnt="0"/>
      <dgm:spPr/>
    </dgm:pt>
    <dgm:pt modelId="{668A879E-90D2-46B2-A4D8-E40AC936ABDE}" type="pres">
      <dgm:prSet presAssocID="{7589AE8D-9EED-4046-AAF8-AC9FCD3A82DE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578FE33-FFB6-410C-9605-C3241ECF333A}" type="pres">
      <dgm:prSet presAssocID="{7589AE8D-9EED-4046-AAF8-AC9FCD3A82DE}" presName="level3hierChild" presStyleCnt="0"/>
      <dgm:spPr/>
    </dgm:pt>
  </dgm:ptLst>
  <dgm:cxnLst>
    <dgm:cxn modelId="{01A675EC-AA60-4646-92F0-656E10EA3AAE}" srcId="{3B0C7D85-1519-4757-A772-3CC29D96A042}" destId="{B2B5F295-1F95-420A-AE82-F093B4CA128B}" srcOrd="0" destOrd="0" parTransId="{87C22E6A-C0F4-4285-B404-CBC538FC47C2}" sibTransId="{9836CD05-754E-49B8-BDD5-4F25DACEBE4F}"/>
    <dgm:cxn modelId="{A222BB8F-6E08-44EF-83FF-2FE1176E4468}" type="presOf" srcId="{87C22E6A-C0F4-4285-B404-CBC538FC47C2}" destId="{BF07B990-D8A1-4AF6-AF5A-275EE7D893C6}" srcOrd="1" destOrd="0" presId="urn:microsoft.com/office/officeart/2005/8/layout/hierarchy2"/>
    <dgm:cxn modelId="{73B0FC4D-C59B-433B-93E9-76F5D4365C56}" srcId="{3B0C7D85-1519-4757-A772-3CC29D96A042}" destId="{5A65389A-AC66-4C5D-8A76-2A0D010FAB8A}" srcOrd="3" destOrd="0" parTransId="{CCABFBCD-FE1F-4259-ACA5-5D701312EE9A}" sibTransId="{C7FFA484-108F-4125-97EB-79AA420DA234}"/>
    <dgm:cxn modelId="{915D083D-0A9B-40B1-B4A1-A7C423333A7B}" type="presOf" srcId="{0C6817C9-8804-4DB4-843B-3C239B1DFBA7}" destId="{4B793017-4737-48CF-95BF-0A3E6D6B1E74}" srcOrd="0" destOrd="0" presId="urn:microsoft.com/office/officeart/2005/8/layout/hierarchy2"/>
    <dgm:cxn modelId="{C3FCCD8E-CF8F-4B88-AB6B-8B0519EF24E9}" srcId="{3B0C7D85-1519-4757-A772-3CC29D96A042}" destId="{D77EA43F-0AD6-4F65-8DAA-B6782849D170}" srcOrd="1" destOrd="0" parTransId="{686C0ECB-1862-42A5-8C4C-F2EE3CC87F29}" sibTransId="{696F1931-8895-4C0E-B7A8-D5577A933121}"/>
    <dgm:cxn modelId="{17FB8200-81D1-440E-94C0-80F6C6164643}" type="presOf" srcId="{686C0ECB-1862-42A5-8C4C-F2EE3CC87F29}" destId="{DA371E94-B2C5-47D9-A701-BC462DFCECD4}" srcOrd="1" destOrd="0" presId="urn:microsoft.com/office/officeart/2005/8/layout/hierarchy2"/>
    <dgm:cxn modelId="{7964C22A-0E94-41A2-9638-3DD155715B94}" srcId="{EB58ED0F-B20B-437E-99FD-54E49E0C4CF8}" destId="{3B0C7D85-1519-4757-A772-3CC29D96A042}" srcOrd="0" destOrd="0" parTransId="{6540734D-713D-403B-AD2A-5369EF1E625D}" sibTransId="{4D656722-35F4-4AD7-815F-68DB285D7147}"/>
    <dgm:cxn modelId="{D8D2F40E-D632-45FC-91CF-A36596536E29}" type="presOf" srcId="{7589AE8D-9EED-4046-AAF8-AC9FCD3A82DE}" destId="{668A879E-90D2-46B2-A4D8-E40AC936ABDE}" srcOrd="0" destOrd="0" presId="urn:microsoft.com/office/officeart/2005/8/layout/hierarchy2"/>
    <dgm:cxn modelId="{21D64334-67E0-4170-A1CF-C694C13D8C10}" type="presOf" srcId="{CCABFBCD-FE1F-4259-ACA5-5D701312EE9A}" destId="{E97DCC9A-9C33-4E33-A50E-4DF8BFCAAF1A}" srcOrd="1" destOrd="0" presId="urn:microsoft.com/office/officeart/2005/8/layout/hierarchy2"/>
    <dgm:cxn modelId="{812FC416-CE46-44B4-A053-706614F03B29}" type="presOf" srcId="{78C9242E-2424-4875-8BFA-3F1C96DD7277}" destId="{60304E09-9E79-4564-BB4B-1F6911E9A40D}" srcOrd="0" destOrd="0" presId="urn:microsoft.com/office/officeart/2005/8/layout/hierarchy2"/>
    <dgm:cxn modelId="{FDB80C77-07DF-4304-9AE2-E1510AB41BFD}" type="presOf" srcId="{EB58ED0F-B20B-437E-99FD-54E49E0C4CF8}" destId="{EAA9BC15-2AC8-4414-80D7-FCD2AB2FDC18}" srcOrd="0" destOrd="0" presId="urn:microsoft.com/office/officeart/2005/8/layout/hierarchy2"/>
    <dgm:cxn modelId="{DDD54DA1-B0D3-4179-858A-8FBC2AD0A523}" type="presOf" srcId="{8C761213-F5DE-463A-BCFB-5A7AB65E7EE4}" destId="{89AF3D21-8336-4298-814A-695EB54D1FAF}" srcOrd="1" destOrd="0" presId="urn:microsoft.com/office/officeart/2005/8/layout/hierarchy2"/>
    <dgm:cxn modelId="{286807DF-CD8E-4965-ADDD-BE87392283A1}" srcId="{3B0C7D85-1519-4757-A772-3CC29D96A042}" destId="{78C9242E-2424-4875-8BFA-3F1C96DD7277}" srcOrd="2" destOrd="0" parTransId="{8C761213-F5DE-463A-BCFB-5A7AB65E7EE4}" sibTransId="{2D413D68-92ED-4AA4-81F9-ADF1E718BAC0}"/>
    <dgm:cxn modelId="{B4AD3B64-CCE3-4BB0-94B6-05292764B76C}" type="presOf" srcId="{8C761213-F5DE-463A-BCFB-5A7AB65E7EE4}" destId="{51EA149D-3419-414E-BCC3-7B69983AC975}" srcOrd="0" destOrd="0" presId="urn:microsoft.com/office/officeart/2005/8/layout/hierarchy2"/>
    <dgm:cxn modelId="{A72E2D07-4E07-449F-AE3B-8C2C5CDBE603}" type="presOf" srcId="{B2B5F295-1F95-420A-AE82-F093B4CA128B}" destId="{39ED1418-8C6C-45EE-A77E-8157B5037E46}" srcOrd="0" destOrd="0" presId="urn:microsoft.com/office/officeart/2005/8/layout/hierarchy2"/>
    <dgm:cxn modelId="{9BB00F72-C815-4C3B-A3E0-7A4D523D6FC4}" type="presOf" srcId="{CCABFBCD-FE1F-4259-ACA5-5D701312EE9A}" destId="{005FDA62-5871-4C46-B81F-3E9DE804805D}" srcOrd="0" destOrd="0" presId="urn:microsoft.com/office/officeart/2005/8/layout/hierarchy2"/>
    <dgm:cxn modelId="{CB12A130-70B7-4208-A1B1-87DF19E60050}" type="presOf" srcId="{0C6817C9-8804-4DB4-843B-3C239B1DFBA7}" destId="{8970DB08-116F-4DCA-B091-E6F6B74F47C8}" srcOrd="1" destOrd="0" presId="urn:microsoft.com/office/officeart/2005/8/layout/hierarchy2"/>
    <dgm:cxn modelId="{1F5E5C37-6B4F-4FE5-962B-0487EDE66ADA}" type="presOf" srcId="{686C0ECB-1862-42A5-8C4C-F2EE3CC87F29}" destId="{C599E164-1412-46F6-8DE3-CA9CEC063C79}" srcOrd="0" destOrd="0" presId="urn:microsoft.com/office/officeart/2005/8/layout/hierarchy2"/>
    <dgm:cxn modelId="{E003BBFA-863C-4AD6-A496-9B92BB54FA5B}" srcId="{3B0C7D85-1519-4757-A772-3CC29D96A042}" destId="{7589AE8D-9EED-4046-AAF8-AC9FCD3A82DE}" srcOrd="4" destOrd="0" parTransId="{0C6817C9-8804-4DB4-843B-3C239B1DFBA7}" sibTransId="{D07AA6F1-C79C-4E28-BA24-C678773095B5}"/>
    <dgm:cxn modelId="{1B634E1E-BDF0-46EC-9303-8627F4FA6F89}" type="presOf" srcId="{87C22E6A-C0F4-4285-B404-CBC538FC47C2}" destId="{3B416256-4B52-4A48-904E-8A63873CD026}" srcOrd="0" destOrd="0" presId="urn:microsoft.com/office/officeart/2005/8/layout/hierarchy2"/>
    <dgm:cxn modelId="{DA93165C-E20B-4B18-8C5A-FDD50BD4A9F8}" type="presOf" srcId="{5A65389A-AC66-4C5D-8A76-2A0D010FAB8A}" destId="{C75B4BF7-6C66-40AA-9869-700727A9FBDA}" srcOrd="0" destOrd="0" presId="urn:microsoft.com/office/officeart/2005/8/layout/hierarchy2"/>
    <dgm:cxn modelId="{53B0F17C-3C61-475B-8ADC-D0E31932E285}" type="presOf" srcId="{3B0C7D85-1519-4757-A772-3CC29D96A042}" destId="{7FD38324-8672-41D8-9434-FBBD78C9E7B8}" srcOrd="0" destOrd="0" presId="urn:microsoft.com/office/officeart/2005/8/layout/hierarchy2"/>
    <dgm:cxn modelId="{D07AF333-0793-4288-9FCE-2A38BDE2DF83}" type="presOf" srcId="{D77EA43F-0AD6-4F65-8DAA-B6782849D170}" destId="{F8E6C822-5AAA-4769-A8A6-A63C1FD961C3}" srcOrd="0" destOrd="0" presId="urn:microsoft.com/office/officeart/2005/8/layout/hierarchy2"/>
    <dgm:cxn modelId="{956C8DB3-D3A0-49FB-BE81-CB393FE2FC66}" type="presParOf" srcId="{EAA9BC15-2AC8-4414-80D7-FCD2AB2FDC18}" destId="{E7061329-3BA0-45E2-882B-9A24EFD1B237}" srcOrd="0" destOrd="0" presId="urn:microsoft.com/office/officeart/2005/8/layout/hierarchy2"/>
    <dgm:cxn modelId="{B4377E2B-976D-4E17-AF0C-98EA03142DF9}" type="presParOf" srcId="{E7061329-3BA0-45E2-882B-9A24EFD1B237}" destId="{7FD38324-8672-41D8-9434-FBBD78C9E7B8}" srcOrd="0" destOrd="0" presId="urn:microsoft.com/office/officeart/2005/8/layout/hierarchy2"/>
    <dgm:cxn modelId="{D2328803-7A8A-4CA9-BC1A-28891C171C99}" type="presParOf" srcId="{E7061329-3BA0-45E2-882B-9A24EFD1B237}" destId="{6F3FDF58-3182-4F02-8F7F-37B845224064}" srcOrd="1" destOrd="0" presId="urn:microsoft.com/office/officeart/2005/8/layout/hierarchy2"/>
    <dgm:cxn modelId="{72355EBE-7A24-4544-8BCF-7BCC8138C598}" type="presParOf" srcId="{6F3FDF58-3182-4F02-8F7F-37B845224064}" destId="{3B416256-4B52-4A48-904E-8A63873CD026}" srcOrd="0" destOrd="0" presId="urn:microsoft.com/office/officeart/2005/8/layout/hierarchy2"/>
    <dgm:cxn modelId="{811D3D8C-C4D6-4407-ACF2-0A784F65D59E}" type="presParOf" srcId="{3B416256-4B52-4A48-904E-8A63873CD026}" destId="{BF07B990-D8A1-4AF6-AF5A-275EE7D893C6}" srcOrd="0" destOrd="0" presId="urn:microsoft.com/office/officeart/2005/8/layout/hierarchy2"/>
    <dgm:cxn modelId="{F6CD19CC-90E2-4411-B7DA-3CC12EE58371}" type="presParOf" srcId="{6F3FDF58-3182-4F02-8F7F-37B845224064}" destId="{631C0151-D4B8-4FB6-88BE-691CEDEACCA9}" srcOrd="1" destOrd="0" presId="urn:microsoft.com/office/officeart/2005/8/layout/hierarchy2"/>
    <dgm:cxn modelId="{62E3E904-D68F-43B7-B656-F5B0510820D0}" type="presParOf" srcId="{631C0151-D4B8-4FB6-88BE-691CEDEACCA9}" destId="{39ED1418-8C6C-45EE-A77E-8157B5037E46}" srcOrd="0" destOrd="0" presId="urn:microsoft.com/office/officeart/2005/8/layout/hierarchy2"/>
    <dgm:cxn modelId="{22B81279-FEC9-43D3-92BC-5CF8C375FB26}" type="presParOf" srcId="{631C0151-D4B8-4FB6-88BE-691CEDEACCA9}" destId="{F3342DCA-20B6-41FB-8FC6-6F1B966091A8}" srcOrd="1" destOrd="0" presId="urn:microsoft.com/office/officeart/2005/8/layout/hierarchy2"/>
    <dgm:cxn modelId="{4A09D57D-5714-4726-B0F2-EEA910382036}" type="presParOf" srcId="{6F3FDF58-3182-4F02-8F7F-37B845224064}" destId="{C599E164-1412-46F6-8DE3-CA9CEC063C79}" srcOrd="2" destOrd="0" presId="urn:microsoft.com/office/officeart/2005/8/layout/hierarchy2"/>
    <dgm:cxn modelId="{B2925B3A-ABB5-48BB-BC71-7F1A08FBC00B}" type="presParOf" srcId="{C599E164-1412-46F6-8DE3-CA9CEC063C79}" destId="{DA371E94-B2C5-47D9-A701-BC462DFCECD4}" srcOrd="0" destOrd="0" presId="urn:microsoft.com/office/officeart/2005/8/layout/hierarchy2"/>
    <dgm:cxn modelId="{1CC1179B-550C-4318-91FE-429F32F58462}" type="presParOf" srcId="{6F3FDF58-3182-4F02-8F7F-37B845224064}" destId="{8875224A-73BF-4F9B-A7EF-CC4CB7CD7093}" srcOrd="3" destOrd="0" presId="urn:microsoft.com/office/officeart/2005/8/layout/hierarchy2"/>
    <dgm:cxn modelId="{41A604ED-662D-4DA6-80B3-649987499E2C}" type="presParOf" srcId="{8875224A-73BF-4F9B-A7EF-CC4CB7CD7093}" destId="{F8E6C822-5AAA-4769-A8A6-A63C1FD961C3}" srcOrd="0" destOrd="0" presId="urn:microsoft.com/office/officeart/2005/8/layout/hierarchy2"/>
    <dgm:cxn modelId="{D006E419-A21B-493C-941E-8E7B4DF2426D}" type="presParOf" srcId="{8875224A-73BF-4F9B-A7EF-CC4CB7CD7093}" destId="{3BB61291-1174-4502-AF9F-32B8DF5E9CFE}" srcOrd="1" destOrd="0" presId="urn:microsoft.com/office/officeart/2005/8/layout/hierarchy2"/>
    <dgm:cxn modelId="{0BCE1444-BA1B-4785-83A1-3C5219F1C5C0}" type="presParOf" srcId="{6F3FDF58-3182-4F02-8F7F-37B845224064}" destId="{51EA149D-3419-414E-BCC3-7B69983AC975}" srcOrd="4" destOrd="0" presId="urn:microsoft.com/office/officeart/2005/8/layout/hierarchy2"/>
    <dgm:cxn modelId="{C5BB0117-EF04-4807-A0EC-F5C1FE3186FB}" type="presParOf" srcId="{51EA149D-3419-414E-BCC3-7B69983AC975}" destId="{89AF3D21-8336-4298-814A-695EB54D1FAF}" srcOrd="0" destOrd="0" presId="urn:microsoft.com/office/officeart/2005/8/layout/hierarchy2"/>
    <dgm:cxn modelId="{668A4B0C-556F-41E6-8072-A1D0CEFB830A}" type="presParOf" srcId="{6F3FDF58-3182-4F02-8F7F-37B845224064}" destId="{5946747A-CC6E-4B47-8EAC-BE86221F65B1}" srcOrd="5" destOrd="0" presId="urn:microsoft.com/office/officeart/2005/8/layout/hierarchy2"/>
    <dgm:cxn modelId="{C250B039-B6EF-4104-9285-0C48D0C6C2F8}" type="presParOf" srcId="{5946747A-CC6E-4B47-8EAC-BE86221F65B1}" destId="{60304E09-9E79-4564-BB4B-1F6911E9A40D}" srcOrd="0" destOrd="0" presId="urn:microsoft.com/office/officeart/2005/8/layout/hierarchy2"/>
    <dgm:cxn modelId="{7CC4344C-9520-4047-9505-F33F2EA294D0}" type="presParOf" srcId="{5946747A-CC6E-4B47-8EAC-BE86221F65B1}" destId="{863D4223-E913-402F-9E81-C17A6A99710D}" srcOrd="1" destOrd="0" presId="urn:microsoft.com/office/officeart/2005/8/layout/hierarchy2"/>
    <dgm:cxn modelId="{40A973D2-2563-48F6-9E62-AA0E7D8DCDE5}" type="presParOf" srcId="{6F3FDF58-3182-4F02-8F7F-37B845224064}" destId="{005FDA62-5871-4C46-B81F-3E9DE804805D}" srcOrd="6" destOrd="0" presId="urn:microsoft.com/office/officeart/2005/8/layout/hierarchy2"/>
    <dgm:cxn modelId="{CC945DD5-EEDA-4C9B-B4B2-51F3746795A4}" type="presParOf" srcId="{005FDA62-5871-4C46-B81F-3E9DE804805D}" destId="{E97DCC9A-9C33-4E33-A50E-4DF8BFCAAF1A}" srcOrd="0" destOrd="0" presId="urn:microsoft.com/office/officeart/2005/8/layout/hierarchy2"/>
    <dgm:cxn modelId="{AFD1EB89-743C-493D-BD1E-B6096CCADEA9}" type="presParOf" srcId="{6F3FDF58-3182-4F02-8F7F-37B845224064}" destId="{6B2801A1-64B9-4A25-A134-39D219E96784}" srcOrd="7" destOrd="0" presId="urn:microsoft.com/office/officeart/2005/8/layout/hierarchy2"/>
    <dgm:cxn modelId="{71104581-63DA-4541-A98B-772CAD2127A8}" type="presParOf" srcId="{6B2801A1-64B9-4A25-A134-39D219E96784}" destId="{C75B4BF7-6C66-40AA-9869-700727A9FBDA}" srcOrd="0" destOrd="0" presId="urn:microsoft.com/office/officeart/2005/8/layout/hierarchy2"/>
    <dgm:cxn modelId="{2FDF258E-ED0E-49E1-B21A-F4747B8CA942}" type="presParOf" srcId="{6B2801A1-64B9-4A25-A134-39D219E96784}" destId="{9892CB8A-F304-4FBC-9110-CD3CF84A14EA}" srcOrd="1" destOrd="0" presId="urn:microsoft.com/office/officeart/2005/8/layout/hierarchy2"/>
    <dgm:cxn modelId="{A0B3DC17-C0E7-438F-AC45-CE8C5AB029DC}" type="presParOf" srcId="{6F3FDF58-3182-4F02-8F7F-37B845224064}" destId="{4B793017-4737-48CF-95BF-0A3E6D6B1E74}" srcOrd="8" destOrd="0" presId="urn:microsoft.com/office/officeart/2005/8/layout/hierarchy2"/>
    <dgm:cxn modelId="{6759735F-2094-46AE-9C95-D11334CF599C}" type="presParOf" srcId="{4B793017-4737-48CF-95BF-0A3E6D6B1E74}" destId="{8970DB08-116F-4DCA-B091-E6F6B74F47C8}" srcOrd="0" destOrd="0" presId="urn:microsoft.com/office/officeart/2005/8/layout/hierarchy2"/>
    <dgm:cxn modelId="{FB4697F0-255D-4CB8-BB13-89C1B2939287}" type="presParOf" srcId="{6F3FDF58-3182-4F02-8F7F-37B845224064}" destId="{44656CA3-1071-4D09-84CC-EB321535D2F3}" srcOrd="9" destOrd="0" presId="urn:microsoft.com/office/officeart/2005/8/layout/hierarchy2"/>
    <dgm:cxn modelId="{B2839B3A-00B2-4218-B0A9-4C53E6EC3D26}" type="presParOf" srcId="{44656CA3-1071-4D09-84CC-EB321535D2F3}" destId="{668A879E-90D2-46B2-A4D8-E40AC936ABDE}" srcOrd="0" destOrd="0" presId="urn:microsoft.com/office/officeart/2005/8/layout/hierarchy2"/>
    <dgm:cxn modelId="{8846396E-2778-4DAC-8398-52C6B75BD730}" type="presParOf" srcId="{44656CA3-1071-4D09-84CC-EB321535D2F3}" destId="{E578FE33-FFB6-410C-9605-C3241ECF333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17326B-D77C-4575-BDDD-6CA8EC369D2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B22B712-D0EC-430E-A34B-C4377D22B510}">
      <dgm:prSet phldrT="[Text]"/>
      <dgm:spPr/>
      <dgm:t>
        <a:bodyPr/>
        <a:lstStyle/>
        <a:p>
          <a:r>
            <a:rPr lang="cs-CZ" b="1" dirty="0" smtClean="0"/>
            <a:t>ARRIVA MORAVA a.s. </a:t>
          </a:r>
          <a:endParaRPr lang="cs-CZ" b="1" dirty="0"/>
        </a:p>
      </dgm:t>
    </dgm:pt>
    <dgm:pt modelId="{0CD60EE6-3D7E-4AAD-9A0E-5402A76FEDD9}" type="parTrans" cxnId="{099FDED8-F50D-44C9-9D6B-FAC454FB4491}">
      <dgm:prSet/>
      <dgm:spPr/>
      <dgm:t>
        <a:bodyPr/>
        <a:lstStyle/>
        <a:p>
          <a:endParaRPr lang="cs-CZ"/>
        </a:p>
      </dgm:t>
    </dgm:pt>
    <dgm:pt modelId="{B2D3863C-E4DF-4582-B893-5699C501D3EB}" type="sibTrans" cxnId="{099FDED8-F50D-44C9-9D6B-FAC454FB4491}">
      <dgm:prSet/>
      <dgm:spPr/>
      <dgm:t>
        <a:bodyPr/>
        <a:lstStyle/>
        <a:p>
          <a:endParaRPr lang="cs-CZ"/>
        </a:p>
      </dgm:t>
    </dgm:pt>
    <dgm:pt modelId="{0270ADA4-2CE8-40BD-B431-73265E6153AE}">
      <dgm:prSet phldrT="[Text]"/>
      <dgm:spPr/>
      <dgm:t>
        <a:bodyPr/>
        <a:lstStyle/>
        <a:p>
          <a:r>
            <a:rPr lang="cs-CZ" dirty="0" smtClean="0"/>
            <a:t>Řidič autobusu </a:t>
          </a:r>
          <a:endParaRPr lang="cs-CZ" dirty="0"/>
        </a:p>
      </dgm:t>
    </dgm:pt>
    <dgm:pt modelId="{6FCDD51C-4D83-4898-8023-7D4815B9E46E}" type="parTrans" cxnId="{275E2603-A11B-4727-92C2-58F2A89C5A99}">
      <dgm:prSet/>
      <dgm:spPr/>
      <dgm:t>
        <a:bodyPr/>
        <a:lstStyle/>
        <a:p>
          <a:endParaRPr lang="cs-CZ" dirty="0"/>
        </a:p>
      </dgm:t>
    </dgm:pt>
    <dgm:pt modelId="{99428168-94E3-4FA9-95B5-D1E9621F99D0}" type="sibTrans" cxnId="{275E2603-A11B-4727-92C2-58F2A89C5A99}">
      <dgm:prSet/>
      <dgm:spPr/>
      <dgm:t>
        <a:bodyPr/>
        <a:lstStyle/>
        <a:p>
          <a:endParaRPr lang="cs-CZ"/>
        </a:p>
      </dgm:t>
    </dgm:pt>
    <dgm:pt modelId="{FAC5BF66-B2C0-4500-B3D9-8E98BE10A560}">
      <dgm:prSet phldrT="[Text]"/>
      <dgm:spPr/>
      <dgm:t>
        <a:bodyPr/>
        <a:lstStyle/>
        <a:p>
          <a:r>
            <a:rPr lang="cs-CZ" dirty="0" smtClean="0"/>
            <a:t>Dispečer </a:t>
          </a:r>
          <a:endParaRPr lang="cs-CZ" dirty="0"/>
        </a:p>
      </dgm:t>
    </dgm:pt>
    <dgm:pt modelId="{48BF988B-9120-480E-B2B5-130D69A839BC}" type="parTrans" cxnId="{ED7332D3-3FC5-49C7-87B5-D34AE348CE5F}">
      <dgm:prSet/>
      <dgm:spPr/>
      <dgm:t>
        <a:bodyPr/>
        <a:lstStyle/>
        <a:p>
          <a:endParaRPr lang="cs-CZ" dirty="0"/>
        </a:p>
      </dgm:t>
    </dgm:pt>
    <dgm:pt modelId="{B6A6AAEB-B30E-4258-80E8-613606C2A9B9}" type="sibTrans" cxnId="{ED7332D3-3FC5-49C7-87B5-D34AE348CE5F}">
      <dgm:prSet/>
      <dgm:spPr/>
      <dgm:t>
        <a:bodyPr/>
        <a:lstStyle/>
        <a:p>
          <a:endParaRPr lang="cs-CZ"/>
        </a:p>
      </dgm:t>
    </dgm:pt>
    <dgm:pt modelId="{2EF75A1F-8683-4FA4-851D-E1B35CCE66B4}" type="pres">
      <dgm:prSet presAssocID="{1617326B-D77C-4575-BDDD-6CA8EC369D2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AF8C48A-32E4-43E3-9CEC-DA859AC98808}" type="pres">
      <dgm:prSet presAssocID="{DB22B712-D0EC-430E-A34B-C4377D22B510}" presName="root1" presStyleCnt="0"/>
      <dgm:spPr/>
    </dgm:pt>
    <dgm:pt modelId="{2194C915-959B-46E1-9439-EDE4451C830E}" type="pres">
      <dgm:prSet presAssocID="{DB22B712-D0EC-430E-A34B-C4377D22B51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A5E1A2F-C380-4EB2-B821-B03C217BD97E}" type="pres">
      <dgm:prSet presAssocID="{DB22B712-D0EC-430E-A34B-C4377D22B510}" presName="level2hierChild" presStyleCnt="0"/>
      <dgm:spPr/>
    </dgm:pt>
    <dgm:pt modelId="{B099354A-4CEA-4F3A-AE4A-8A699B80B3D0}" type="pres">
      <dgm:prSet presAssocID="{6FCDD51C-4D83-4898-8023-7D4815B9E46E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2385215B-9582-497F-B490-9EABFF655225}" type="pres">
      <dgm:prSet presAssocID="{6FCDD51C-4D83-4898-8023-7D4815B9E46E}" presName="connTx" presStyleLbl="parChTrans1D2" presStyleIdx="0" presStyleCnt="2"/>
      <dgm:spPr/>
      <dgm:t>
        <a:bodyPr/>
        <a:lstStyle/>
        <a:p>
          <a:endParaRPr lang="cs-CZ"/>
        </a:p>
      </dgm:t>
    </dgm:pt>
    <dgm:pt modelId="{521544E5-8E85-4A51-B5E4-5A7873559C61}" type="pres">
      <dgm:prSet presAssocID="{0270ADA4-2CE8-40BD-B431-73265E6153AE}" presName="root2" presStyleCnt="0"/>
      <dgm:spPr/>
    </dgm:pt>
    <dgm:pt modelId="{F9231879-9074-4332-822C-961CE1F42165}" type="pres">
      <dgm:prSet presAssocID="{0270ADA4-2CE8-40BD-B431-73265E6153A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E6E5B60-5744-42F3-8A04-CE56FC439E5C}" type="pres">
      <dgm:prSet presAssocID="{0270ADA4-2CE8-40BD-B431-73265E6153AE}" presName="level3hierChild" presStyleCnt="0"/>
      <dgm:spPr/>
    </dgm:pt>
    <dgm:pt modelId="{14918423-45D1-4282-B346-B1B782AF2F8B}" type="pres">
      <dgm:prSet presAssocID="{48BF988B-9120-480E-B2B5-130D69A839BC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CED3F126-4941-44E3-9BA9-05428455EA64}" type="pres">
      <dgm:prSet presAssocID="{48BF988B-9120-480E-B2B5-130D69A839BC}" presName="connTx" presStyleLbl="parChTrans1D2" presStyleIdx="1" presStyleCnt="2"/>
      <dgm:spPr/>
      <dgm:t>
        <a:bodyPr/>
        <a:lstStyle/>
        <a:p>
          <a:endParaRPr lang="cs-CZ"/>
        </a:p>
      </dgm:t>
    </dgm:pt>
    <dgm:pt modelId="{730138C8-7AFC-4863-BA7E-BC9BA3E06333}" type="pres">
      <dgm:prSet presAssocID="{FAC5BF66-B2C0-4500-B3D9-8E98BE10A560}" presName="root2" presStyleCnt="0"/>
      <dgm:spPr/>
    </dgm:pt>
    <dgm:pt modelId="{DE9E8D03-95CD-4943-AD98-F07C1DCF0149}" type="pres">
      <dgm:prSet presAssocID="{FAC5BF66-B2C0-4500-B3D9-8E98BE10A56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E27C9F8-C5D8-4275-BEAF-AC5BE9D2C13A}" type="pres">
      <dgm:prSet presAssocID="{FAC5BF66-B2C0-4500-B3D9-8E98BE10A560}" presName="level3hierChild" presStyleCnt="0"/>
      <dgm:spPr/>
    </dgm:pt>
  </dgm:ptLst>
  <dgm:cxnLst>
    <dgm:cxn modelId="{AE44ED07-975E-420E-9EDD-69FFC3183DD5}" type="presOf" srcId="{48BF988B-9120-480E-B2B5-130D69A839BC}" destId="{CED3F126-4941-44E3-9BA9-05428455EA64}" srcOrd="1" destOrd="0" presId="urn:microsoft.com/office/officeart/2005/8/layout/hierarchy2"/>
    <dgm:cxn modelId="{C21E5CA0-A13A-45E6-8578-34AA3411EA58}" type="presOf" srcId="{48BF988B-9120-480E-B2B5-130D69A839BC}" destId="{14918423-45D1-4282-B346-B1B782AF2F8B}" srcOrd="0" destOrd="0" presId="urn:microsoft.com/office/officeart/2005/8/layout/hierarchy2"/>
    <dgm:cxn modelId="{ED7332D3-3FC5-49C7-87B5-D34AE348CE5F}" srcId="{DB22B712-D0EC-430E-A34B-C4377D22B510}" destId="{FAC5BF66-B2C0-4500-B3D9-8E98BE10A560}" srcOrd="1" destOrd="0" parTransId="{48BF988B-9120-480E-B2B5-130D69A839BC}" sibTransId="{B6A6AAEB-B30E-4258-80E8-613606C2A9B9}"/>
    <dgm:cxn modelId="{2DF0C7F1-FE1E-493A-B6CB-1C349BD8F781}" type="presOf" srcId="{0270ADA4-2CE8-40BD-B431-73265E6153AE}" destId="{F9231879-9074-4332-822C-961CE1F42165}" srcOrd="0" destOrd="0" presId="urn:microsoft.com/office/officeart/2005/8/layout/hierarchy2"/>
    <dgm:cxn modelId="{520DE258-9351-46DA-86E3-636D8BB2D6AC}" type="presOf" srcId="{1617326B-D77C-4575-BDDD-6CA8EC369D2A}" destId="{2EF75A1F-8683-4FA4-851D-E1B35CCE66B4}" srcOrd="0" destOrd="0" presId="urn:microsoft.com/office/officeart/2005/8/layout/hierarchy2"/>
    <dgm:cxn modelId="{1860552C-33E5-4A06-9D67-5A0FBF54D1FD}" type="presOf" srcId="{6FCDD51C-4D83-4898-8023-7D4815B9E46E}" destId="{2385215B-9582-497F-B490-9EABFF655225}" srcOrd="1" destOrd="0" presId="urn:microsoft.com/office/officeart/2005/8/layout/hierarchy2"/>
    <dgm:cxn modelId="{FA7242EF-4567-483A-A50D-DC02A05F0E82}" type="presOf" srcId="{6FCDD51C-4D83-4898-8023-7D4815B9E46E}" destId="{B099354A-4CEA-4F3A-AE4A-8A699B80B3D0}" srcOrd="0" destOrd="0" presId="urn:microsoft.com/office/officeart/2005/8/layout/hierarchy2"/>
    <dgm:cxn modelId="{85929826-71B8-4446-A29D-4502BE90ED42}" type="presOf" srcId="{DB22B712-D0EC-430E-A34B-C4377D22B510}" destId="{2194C915-959B-46E1-9439-EDE4451C830E}" srcOrd="0" destOrd="0" presId="urn:microsoft.com/office/officeart/2005/8/layout/hierarchy2"/>
    <dgm:cxn modelId="{8895E6D1-E29C-47AE-8589-8123C6A1A202}" type="presOf" srcId="{FAC5BF66-B2C0-4500-B3D9-8E98BE10A560}" destId="{DE9E8D03-95CD-4943-AD98-F07C1DCF0149}" srcOrd="0" destOrd="0" presId="urn:microsoft.com/office/officeart/2005/8/layout/hierarchy2"/>
    <dgm:cxn modelId="{275E2603-A11B-4727-92C2-58F2A89C5A99}" srcId="{DB22B712-D0EC-430E-A34B-C4377D22B510}" destId="{0270ADA4-2CE8-40BD-B431-73265E6153AE}" srcOrd="0" destOrd="0" parTransId="{6FCDD51C-4D83-4898-8023-7D4815B9E46E}" sibTransId="{99428168-94E3-4FA9-95B5-D1E9621F99D0}"/>
    <dgm:cxn modelId="{099FDED8-F50D-44C9-9D6B-FAC454FB4491}" srcId="{1617326B-D77C-4575-BDDD-6CA8EC369D2A}" destId="{DB22B712-D0EC-430E-A34B-C4377D22B510}" srcOrd="0" destOrd="0" parTransId="{0CD60EE6-3D7E-4AAD-9A0E-5402A76FEDD9}" sibTransId="{B2D3863C-E4DF-4582-B893-5699C501D3EB}"/>
    <dgm:cxn modelId="{CAC813DF-1FE8-40A3-8795-B4D5294051D8}" type="presParOf" srcId="{2EF75A1F-8683-4FA4-851D-E1B35CCE66B4}" destId="{7AF8C48A-32E4-43E3-9CEC-DA859AC98808}" srcOrd="0" destOrd="0" presId="urn:microsoft.com/office/officeart/2005/8/layout/hierarchy2"/>
    <dgm:cxn modelId="{557AD9DC-BA86-4DC8-84B5-715C1CBBA50B}" type="presParOf" srcId="{7AF8C48A-32E4-43E3-9CEC-DA859AC98808}" destId="{2194C915-959B-46E1-9439-EDE4451C830E}" srcOrd="0" destOrd="0" presId="urn:microsoft.com/office/officeart/2005/8/layout/hierarchy2"/>
    <dgm:cxn modelId="{103524C9-FE07-4867-8FDA-994B57335743}" type="presParOf" srcId="{7AF8C48A-32E4-43E3-9CEC-DA859AC98808}" destId="{EA5E1A2F-C380-4EB2-B821-B03C217BD97E}" srcOrd="1" destOrd="0" presId="urn:microsoft.com/office/officeart/2005/8/layout/hierarchy2"/>
    <dgm:cxn modelId="{D0CE3D54-2AA1-449A-9A59-4CB93A74844C}" type="presParOf" srcId="{EA5E1A2F-C380-4EB2-B821-B03C217BD97E}" destId="{B099354A-4CEA-4F3A-AE4A-8A699B80B3D0}" srcOrd="0" destOrd="0" presId="urn:microsoft.com/office/officeart/2005/8/layout/hierarchy2"/>
    <dgm:cxn modelId="{2BF7F0E7-185D-4815-AED6-9669119F9779}" type="presParOf" srcId="{B099354A-4CEA-4F3A-AE4A-8A699B80B3D0}" destId="{2385215B-9582-497F-B490-9EABFF655225}" srcOrd="0" destOrd="0" presId="urn:microsoft.com/office/officeart/2005/8/layout/hierarchy2"/>
    <dgm:cxn modelId="{D216D858-F751-4A0F-B385-C9A0B26ED155}" type="presParOf" srcId="{EA5E1A2F-C380-4EB2-B821-B03C217BD97E}" destId="{521544E5-8E85-4A51-B5E4-5A7873559C61}" srcOrd="1" destOrd="0" presId="urn:microsoft.com/office/officeart/2005/8/layout/hierarchy2"/>
    <dgm:cxn modelId="{2B0738FF-1FFC-4988-BB9B-6F22B8A3533B}" type="presParOf" srcId="{521544E5-8E85-4A51-B5E4-5A7873559C61}" destId="{F9231879-9074-4332-822C-961CE1F42165}" srcOrd="0" destOrd="0" presId="urn:microsoft.com/office/officeart/2005/8/layout/hierarchy2"/>
    <dgm:cxn modelId="{0E851D90-7D41-46D8-9025-3A5826BF66AF}" type="presParOf" srcId="{521544E5-8E85-4A51-B5E4-5A7873559C61}" destId="{BE6E5B60-5744-42F3-8A04-CE56FC439E5C}" srcOrd="1" destOrd="0" presId="urn:microsoft.com/office/officeart/2005/8/layout/hierarchy2"/>
    <dgm:cxn modelId="{54D8C1A3-FE2B-495C-9C80-99D60AF2829C}" type="presParOf" srcId="{EA5E1A2F-C380-4EB2-B821-B03C217BD97E}" destId="{14918423-45D1-4282-B346-B1B782AF2F8B}" srcOrd="2" destOrd="0" presId="urn:microsoft.com/office/officeart/2005/8/layout/hierarchy2"/>
    <dgm:cxn modelId="{3B2DA12B-8033-4F7C-B771-D27E9BC94484}" type="presParOf" srcId="{14918423-45D1-4282-B346-B1B782AF2F8B}" destId="{CED3F126-4941-44E3-9BA9-05428455EA64}" srcOrd="0" destOrd="0" presId="urn:microsoft.com/office/officeart/2005/8/layout/hierarchy2"/>
    <dgm:cxn modelId="{D0E857E4-571C-47D1-BB1D-7D10C2CD6735}" type="presParOf" srcId="{EA5E1A2F-C380-4EB2-B821-B03C217BD97E}" destId="{730138C8-7AFC-4863-BA7E-BC9BA3E06333}" srcOrd="3" destOrd="0" presId="urn:microsoft.com/office/officeart/2005/8/layout/hierarchy2"/>
    <dgm:cxn modelId="{DF1B7716-8CF5-469E-B203-C3CF1DE8D9C4}" type="presParOf" srcId="{730138C8-7AFC-4863-BA7E-BC9BA3E06333}" destId="{DE9E8D03-95CD-4943-AD98-F07C1DCF0149}" srcOrd="0" destOrd="0" presId="urn:microsoft.com/office/officeart/2005/8/layout/hierarchy2"/>
    <dgm:cxn modelId="{F9655C1F-F8D2-47B2-BBDA-FA39F45DEFC9}" type="presParOf" srcId="{730138C8-7AFC-4863-BA7E-BC9BA3E06333}" destId="{7E27C9F8-C5D8-4275-BEAF-AC5BE9D2C13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2F6984FD-FEFE-4EAD-BB57-6FA8671C642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84E2B51-7348-467D-8536-ECDAED0423D3}">
      <dgm:prSet phldrT="[Text]"/>
      <dgm:spPr/>
      <dgm:t>
        <a:bodyPr/>
        <a:lstStyle/>
        <a:p>
          <a:r>
            <a:rPr lang="cs-CZ" b="1" dirty="0" smtClean="0"/>
            <a:t>Nestlé Česko s.r.o.</a:t>
          </a:r>
          <a:endParaRPr lang="cs-CZ" b="1" dirty="0"/>
        </a:p>
      </dgm:t>
    </dgm:pt>
    <dgm:pt modelId="{9F82F432-59AA-4E7E-A273-DE3EC028EFAB}" type="parTrans" cxnId="{54629C07-AE32-458D-9F92-2BE576804927}">
      <dgm:prSet/>
      <dgm:spPr/>
      <dgm:t>
        <a:bodyPr/>
        <a:lstStyle/>
        <a:p>
          <a:endParaRPr lang="cs-CZ"/>
        </a:p>
      </dgm:t>
    </dgm:pt>
    <dgm:pt modelId="{B8E6B524-5995-47E5-8C39-03E4E4188FEE}" type="sibTrans" cxnId="{54629C07-AE32-458D-9F92-2BE576804927}">
      <dgm:prSet/>
      <dgm:spPr/>
      <dgm:t>
        <a:bodyPr/>
        <a:lstStyle/>
        <a:p>
          <a:endParaRPr lang="cs-CZ"/>
        </a:p>
      </dgm:t>
    </dgm:pt>
    <dgm:pt modelId="{C849378D-D7D4-404A-8C09-8A133EFEF39B}">
      <dgm:prSet phldrT="[Text]"/>
      <dgm:spPr/>
      <dgm:t>
        <a:bodyPr/>
        <a:lstStyle/>
        <a:p>
          <a:r>
            <a:rPr lang="cs-CZ" dirty="0" smtClean="0"/>
            <a:t>Elektromechanik/ Elektrikář </a:t>
          </a:r>
          <a:endParaRPr lang="cs-CZ" dirty="0"/>
        </a:p>
      </dgm:t>
    </dgm:pt>
    <dgm:pt modelId="{3186285E-EF12-418D-B2BB-8667CEE8A02B}" type="parTrans" cxnId="{26577BE5-F00F-40CA-B40A-9941F42F6278}">
      <dgm:prSet/>
      <dgm:spPr/>
      <dgm:t>
        <a:bodyPr/>
        <a:lstStyle/>
        <a:p>
          <a:endParaRPr lang="cs-CZ" dirty="0"/>
        </a:p>
      </dgm:t>
    </dgm:pt>
    <dgm:pt modelId="{60DED9B7-8521-46C7-AB97-DC87F61F822F}" type="sibTrans" cxnId="{26577BE5-F00F-40CA-B40A-9941F42F6278}">
      <dgm:prSet/>
      <dgm:spPr/>
      <dgm:t>
        <a:bodyPr/>
        <a:lstStyle/>
        <a:p>
          <a:endParaRPr lang="cs-CZ"/>
        </a:p>
      </dgm:t>
    </dgm:pt>
    <dgm:pt modelId="{C8F6DEFF-768E-4A60-81E3-DE8DCFF29B48}">
      <dgm:prSet phldrT="[Text]"/>
      <dgm:spPr/>
      <dgm:t>
        <a:bodyPr/>
        <a:lstStyle/>
        <a:p>
          <a:r>
            <a:rPr lang="cs-CZ" dirty="0" smtClean="0"/>
            <a:t>Linkový mechanik </a:t>
          </a:r>
          <a:endParaRPr lang="cs-CZ" dirty="0"/>
        </a:p>
      </dgm:t>
    </dgm:pt>
    <dgm:pt modelId="{4751E344-AAB9-4575-9FD7-26B0F5DC812A}" type="parTrans" cxnId="{89A03650-86D7-46E7-B093-99D0654974C6}">
      <dgm:prSet/>
      <dgm:spPr/>
      <dgm:t>
        <a:bodyPr/>
        <a:lstStyle/>
        <a:p>
          <a:endParaRPr lang="cs-CZ" dirty="0"/>
        </a:p>
      </dgm:t>
    </dgm:pt>
    <dgm:pt modelId="{FE9BF534-063D-4DCE-9B17-6B199B6BC216}" type="sibTrans" cxnId="{89A03650-86D7-46E7-B093-99D0654974C6}">
      <dgm:prSet/>
      <dgm:spPr/>
      <dgm:t>
        <a:bodyPr/>
        <a:lstStyle/>
        <a:p>
          <a:endParaRPr lang="cs-CZ"/>
        </a:p>
      </dgm:t>
    </dgm:pt>
    <dgm:pt modelId="{2E460A4D-55AC-4701-9AF4-E64A0EA89071}" type="pres">
      <dgm:prSet presAssocID="{2F6984FD-FEFE-4EAD-BB57-6FA8671C642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9F9BDF1-E59A-4E8D-BDEC-2DA9AE8C026B}" type="pres">
      <dgm:prSet presAssocID="{784E2B51-7348-467D-8536-ECDAED0423D3}" presName="root1" presStyleCnt="0"/>
      <dgm:spPr/>
    </dgm:pt>
    <dgm:pt modelId="{FD47E45B-F71D-4EBD-A011-359CA46F24E4}" type="pres">
      <dgm:prSet presAssocID="{784E2B51-7348-467D-8536-ECDAED0423D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6DF4C1D-DE65-4E6A-A4C3-C9D0F56ABF1A}" type="pres">
      <dgm:prSet presAssocID="{784E2B51-7348-467D-8536-ECDAED0423D3}" presName="level2hierChild" presStyleCnt="0"/>
      <dgm:spPr/>
    </dgm:pt>
    <dgm:pt modelId="{9B74C6CB-AA50-4538-98CA-0947AB84A99A}" type="pres">
      <dgm:prSet presAssocID="{3186285E-EF12-418D-B2BB-8667CEE8A02B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1E108A62-7487-466D-A5FD-6A2B2394396C}" type="pres">
      <dgm:prSet presAssocID="{3186285E-EF12-418D-B2BB-8667CEE8A02B}" presName="connTx" presStyleLbl="parChTrans1D2" presStyleIdx="0" presStyleCnt="2"/>
      <dgm:spPr/>
      <dgm:t>
        <a:bodyPr/>
        <a:lstStyle/>
        <a:p>
          <a:endParaRPr lang="cs-CZ"/>
        </a:p>
      </dgm:t>
    </dgm:pt>
    <dgm:pt modelId="{6C916F34-6896-40B2-94BB-8E88261058D6}" type="pres">
      <dgm:prSet presAssocID="{C849378D-D7D4-404A-8C09-8A133EFEF39B}" presName="root2" presStyleCnt="0"/>
      <dgm:spPr/>
    </dgm:pt>
    <dgm:pt modelId="{7BB9721A-357D-41B6-A706-3044624BEFE3}" type="pres">
      <dgm:prSet presAssocID="{C849378D-D7D4-404A-8C09-8A133EFEF39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79CB960-7BCE-4B4A-A73C-6498717B3B75}" type="pres">
      <dgm:prSet presAssocID="{C849378D-D7D4-404A-8C09-8A133EFEF39B}" presName="level3hierChild" presStyleCnt="0"/>
      <dgm:spPr/>
    </dgm:pt>
    <dgm:pt modelId="{09F6F98B-7E76-40C3-A7A3-7964C356F01F}" type="pres">
      <dgm:prSet presAssocID="{4751E344-AAB9-4575-9FD7-26B0F5DC812A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6065EDEE-4B5F-42B7-9729-F76B5EF3377B}" type="pres">
      <dgm:prSet presAssocID="{4751E344-AAB9-4575-9FD7-26B0F5DC812A}" presName="connTx" presStyleLbl="parChTrans1D2" presStyleIdx="1" presStyleCnt="2"/>
      <dgm:spPr/>
      <dgm:t>
        <a:bodyPr/>
        <a:lstStyle/>
        <a:p>
          <a:endParaRPr lang="cs-CZ"/>
        </a:p>
      </dgm:t>
    </dgm:pt>
    <dgm:pt modelId="{712FEFAD-82D8-441F-B913-F953BBD5B1D9}" type="pres">
      <dgm:prSet presAssocID="{C8F6DEFF-768E-4A60-81E3-DE8DCFF29B48}" presName="root2" presStyleCnt="0"/>
      <dgm:spPr/>
    </dgm:pt>
    <dgm:pt modelId="{772A2B3A-AC60-4F7C-8047-9D0327C401B8}" type="pres">
      <dgm:prSet presAssocID="{C8F6DEFF-768E-4A60-81E3-DE8DCFF29B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B108216-4180-4E12-B2C5-7EE4D231CDC5}" type="pres">
      <dgm:prSet presAssocID="{C8F6DEFF-768E-4A60-81E3-DE8DCFF29B48}" presName="level3hierChild" presStyleCnt="0"/>
      <dgm:spPr/>
    </dgm:pt>
  </dgm:ptLst>
  <dgm:cxnLst>
    <dgm:cxn modelId="{8D9BA413-8DD1-4CC3-B00C-6BEF17CE8592}" type="presOf" srcId="{3186285E-EF12-418D-B2BB-8667CEE8A02B}" destId="{1E108A62-7487-466D-A5FD-6A2B2394396C}" srcOrd="1" destOrd="0" presId="urn:microsoft.com/office/officeart/2005/8/layout/hierarchy2"/>
    <dgm:cxn modelId="{6084DB24-4EEC-4573-A10E-FF2D83CF523A}" type="presOf" srcId="{C849378D-D7D4-404A-8C09-8A133EFEF39B}" destId="{7BB9721A-357D-41B6-A706-3044624BEFE3}" srcOrd="0" destOrd="0" presId="urn:microsoft.com/office/officeart/2005/8/layout/hierarchy2"/>
    <dgm:cxn modelId="{B651BC61-2559-4655-BA51-F2B7A5B7E0D5}" type="presOf" srcId="{784E2B51-7348-467D-8536-ECDAED0423D3}" destId="{FD47E45B-F71D-4EBD-A011-359CA46F24E4}" srcOrd="0" destOrd="0" presId="urn:microsoft.com/office/officeart/2005/8/layout/hierarchy2"/>
    <dgm:cxn modelId="{B82A13EF-666F-4B4A-A27D-7A8840E92E83}" type="presOf" srcId="{4751E344-AAB9-4575-9FD7-26B0F5DC812A}" destId="{6065EDEE-4B5F-42B7-9729-F76B5EF3377B}" srcOrd="1" destOrd="0" presId="urn:microsoft.com/office/officeart/2005/8/layout/hierarchy2"/>
    <dgm:cxn modelId="{54629C07-AE32-458D-9F92-2BE576804927}" srcId="{2F6984FD-FEFE-4EAD-BB57-6FA8671C642A}" destId="{784E2B51-7348-467D-8536-ECDAED0423D3}" srcOrd="0" destOrd="0" parTransId="{9F82F432-59AA-4E7E-A273-DE3EC028EFAB}" sibTransId="{B8E6B524-5995-47E5-8C39-03E4E4188FEE}"/>
    <dgm:cxn modelId="{8D0099D2-A217-4035-BEEB-033A07D77318}" type="presOf" srcId="{4751E344-AAB9-4575-9FD7-26B0F5DC812A}" destId="{09F6F98B-7E76-40C3-A7A3-7964C356F01F}" srcOrd="0" destOrd="0" presId="urn:microsoft.com/office/officeart/2005/8/layout/hierarchy2"/>
    <dgm:cxn modelId="{965CD959-2C22-49B6-A8F5-6DF1E7476793}" type="presOf" srcId="{3186285E-EF12-418D-B2BB-8667CEE8A02B}" destId="{9B74C6CB-AA50-4538-98CA-0947AB84A99A}" srcOrd="0" destOrd="0" presId="urn:microsoft.com/office/officeart/2005/8/layout/hierarchy2"/>
    <dgm:cxn modelId="{26577BE5-F00F-40CA-B40A-9941F42F6278}" srcId="{784E2B51-7348-467D-8536-ECDAED0423D3}" destId="{C849378D-D7D4-404A-8C09-8A133EFEF39B}" srcOrd="0" destOrd="0" parTransId="{3186285E-EF12-418D-B2BB-8667CEE8A02B}" sibTransId="{60DED9B7-8521-46C7-AB97-DC87F61F822F}"/>
    <dgm:cxn modelId="{89A03650-86D7-46E7-B093-99D0654974C6}" srcId="{784E2B51-7348-467D-8536-ECDAED0423D3}" destId="{C8F6DEFF-768E-4A60-81E3-DE8DCFF29B48}" srcOrd="1" destOrd="0" parTransId="{4751E344-AAB9-4575-9FD7-26B0F5DC812A}" sibTransId="{FE9BF534-063D-4DCE-9B17-6B199B6BC216}"/>
    <dgm:cxn modelId="{41E1B311-32D0-47AC-9E7E-BBB6AB1571C9}" type="presOf" srcId="{C8F6DEFF-768E-4A60-81E3-DE8DCFF29B48}" destId="{772A2B3A-AC60-4F7C-8047-9D0327C401B8}" srcOrd="0" destOrd="0" presId="urn:microsoft.com/office/officeart/2005/8/layout/hierarchy2"/>
    <dgm:cxn modelId="{9D81053C-F3DA-4522-A34D-445E7C3FFE7F}" type="presOf" srcId="{2F6984FD-FEFE-4EAD-BB57-6FA8671C642A}" destId="{2E460A4D-55AC-4701-9AF4-E64A0EA89071}" srcOrd="0" destOrd="0" presId="urn:microsoft.com/office/officeart/2005/8/layout/hierarchy2"/>
    <dgm:cxn modelId="{9DC41140-9E28-461B-97B1-C09C44282CB0}" type="presParOf" srcId="{2E460A4D-55AC-4701-9AF4-E64A0EA89071}" destId="{29F9BDF1-E59A-4E8D-BDEC-2DA9AE8C026B}" srcOrd="0" destOrd="0" presId="urn:microsoft.com/office/officeart/2005/8/layout/hierarchy2"/>
    <dgm:cxn modelId="{DC1677D3-834C-4AB5-ABF9-D92AD0E1E160}" type="presParOf" srcId="{29F9BDF1-E59A-4E8D-BDEC-2DA9AE8C026B}" destId="{FD47E45B-F71D-4EBD-A011-359CA46F24E4}" srcOrd="0" destOrd="0" presId="urn:microsoft.com/office/officeart/2005/8/layout/hierarchy2"/>
    <dgm:cxn modelId="{C49A1F06-3688-489A-91AD-F8EADB71C0FD}" type="presParOf" srcId="{29F9BDF1-E59A-4E8D-BDEC-2DA9AE8C026B}" destId="{B6DF4C1D-DE65-4E6A-A4C3-C9D0F56ABF1A}" srcOrd="1" destOrd="0" presId="urn:microsoft.com/office/officeart/2005/8/layout/hierarchy2"/>
    <dgm:cxn modelId="{04EC518D-4E24-4D18-BF16-2D46901EA7AD}" type="presParOf" srcId="{B6DF4C1D-DE65-4E6A-A4C3-C9D0F56ABF1A}" destId="{9B74C6CB-AA50-4538-98CA-0947AB84A99A}" srcOrd="0" destOrd="0" presId="urn:microsoft.com/office/officeart/2005/8/layout/hierarchy2"/>
    <dgm:cxn modelId="{12811E03-E76F-4A5B-A767-9E3A5C6CBBE1}" type="presParOf" srcId="{9B74C6CB-AA50-4538-98CA-0947AB84A99A}" destId="{1E108A62-7487-466D-A5FD-6A2B2394396C}" srcOrd="0" destOrd="0" presId="urn:microsoft.com/office/officeart/2005/8/layout/hierarchy2"/>
    <dgm:cxn modelId="{0F7301A8-22B5-4966-98EB-4E4879385824}" type="presParOf" srcId="{B6DF4C1D-DE65-4E6A-A4C3-C9D0F56ABF1A}" destId="{6C916F34-6896-40B2-94BB-8E88261058D6}" srcOrd="1" destOrd="0" presId="urn:microsoft.com/office/officeart/2005/8/layout/hierarchy2"/>
    <dgm:cxn modelId="{6324243A-99AD-4000-82CF-62FAA93885F7}" type="presParOf" srcId="{6C916F34-6896-40B2-94BB-8E88261058D6}" destId="{7BB9721A-357D-41B6-A706-3044624BEFE3}" srcOrd="0" destOrd="0" presId="urn:microsoft.com/office/officeart/2005/8/layout/hierarchy2"/>
    <dgm:cxn modelId="{35145F78-C9C0-44ED-A410-675CE0231BBD}" type="presParOf" srcId="{6C916F34-6896-40B2-94BB-8E88261058D6}" destId="{179CB960-7BCE-4B4A-A73C-6498717B3B75}" srcOrd="1" destOrd="0" presId="urn:microsoft.com/office/officeart/2005/8/layout/hierarchy2"/>
    <dgm:cxn modelId="{A983854C-3DAC-4CAA-BBE1-724DD1325EF8}" type="presParOf" srcId="{B6DF4C1D-DE65-4E6A-A4C3-C9D0F56ABF1A}" destId="{09F6F98B-7E76-40C3-A7A3-7964C356F01F}" srcOrd="2" destOrd="0" presId="urn:microsoft.com/office/officeart/2005/8/layout/hierarchy2"/>
    <dgm:cxn modelId="{C942446B-DE48-4234-9CBA-66231D57541B}" type="presParOf" srcId="{09F6F98B-7E76-40C3-A7A3-7964C356F01F}" destId="{6065EDEE-4B5F-42B7-9729-F76B5EF3377B}" srcOrd="0" destOrd="0" presId="urn:microsoft.com/office/officeart/2005/8/layout/hierarchy2"/>
    <dgm:cxn modelId="{24A64D83-885A-47DA-BF7A-2C539F2C67EE}" type="presParOf" srcId="{B6DF4C1D-DE65-4E6A-A4C3-C9D0F56ABF1A}" destId="{712FEFAD-82D8-441F-B913-F953BBD5B1D9}" srcOrd="3" destOrd="0" presId="urn:microsoft.com/office/officeart/2005/8/layout/hierarchy2"/>
    <dgm:cxn modelId="{D96DA358-21F7-4876-9540-FA4F139EF1E1}" type="presParOf" srcId="{712FEFAD-82D8-441F-B913-F953BBD5B1D9}" destId="{772A2B3A-AC60-4F7C-8047-9D0327C401B8}" srcOrd="0" destOrd="0" presId="urn:microsoft.com/office/officeart/2005/8/layout/hierarchy2"/>
    <dgm:cxn modelId="{2AA6C12D-155A-4CCE-BAB2-8A45F23E3F2C}" type="presParOf" srcId="{712FEFAD-82D8-441F-B913-F953BBD5B1D9}" destId="{DB108216-4180-4E12-B2C5-7EE4D231CDC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EB58ED0F-B20B-437E-99FD-54E49E0C4CF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B0C7D85-1519-4757-A772-3CC29D96A042}">
      <dgm:prSet phldrT="[Text]" custT="1"/>
      <dgm:spPr/>
      <dgm:t>
        <a:bodyPr/>
        <a:lstStyle/>
        <a:p>
          <a:r>
            <a:rPr lang="cs-CZ" sz="2000" b="1" dirty="0" smtClean="0"/>
            <a:t>Montix, a.s. </a:t>
          </a:r>
          <a:endParaRPr lang="cs-CZ" sz="2000" b="1" dirty="0"/>
        </a:p>
      </dgm:t>
    </dgm:pt>
    <dgm:pt modelId="{6540734D-713D-403B-AD2A-5369EF1E625D}" type="parTrans" cxnId="{7964C22A-0E94-41A2-9638-3DD155715B94}">
      <dgm:prSet/>
      <dgm:spPr/>
      <dgm:t>
        <a:bodyPr/>
        <a:lstStyle/>
        <a:p>
          <a:endParaRPr lang="cs-CZ"/>
        </a:p>
      </dgm:t>
    </dgm:pt>
    <dgm:pt modelId="{4D656722-35F4-4AD7-815F-68DB285D7147}" type="sibTrans" cxnId="{7964C22A-0E94-41A2-9638-3DD155715B94}">
      <dgm:prSet/>
      <dgm:spPr/>
      <dgm:t>
        <a:bodyPr/>
        <a:lstStyle/>
        <a:p>
          <a:endParaRPr lang="cs-CZ"/>
        </a:p>
      </dgm:t>
    </dgm:pt>
    <dgm:pt modelId="{B2B5F295-1F95-420A-AE82-F093B4CA128B}">
      <dgm:prSet phldrT="[Text]" custT="1"/>
      <dgm:spPr/>
      <dgm:t>
        <a:bodyPr/>
        <a:lstStyle/>
        <a:p>
          <a:r>
            <a:rPr lang="cs-CZ" sz="2000" dirty="0" smtClean="0"/>
            <a:t>Dělník montáže </a:t>
          </a:r>
          <a:endParaRPr lang="cs-CZ" sz="2000" dirty="0"/>
        </a:p>
      </dgm:t>
    </dgm:pt>
    <dgm:pt modelId="{87C22E6A-C0F4-4285-B404-CBC538FC47C2}" type="parTrans" cxnId="{01A675EC-AA60-4646-92F0-656E10EA3AAE}">
      <dgm:prSet/>
      <dgm:spPr/>
      <dgm:t>
        <a:bodyPr/>
        <a:lstStyle/>
        <a:p>
          <a:endParaRPr lang="cs-CZ" dirty="0"/>
        </a:p>
      </dgm:t>
    </dgm:pt>
    <dgm:pt modelId="{9836CD05-754E-49B8-BDD5-4F25DACEBE4F}" type="sibTrans" cxnId="{01A675EC-AA60-4646-92F0-656E10EA3AAE}">
      <dgm:prSet/>
      <dgm:spPr/>
      <dgm:t>
        <a:bodyPr/>
        <a:lstStyle/>
        <a:p>
          <a:endParaRPr lang="cs-CZ"/>
        </a:p>
      </dgm:t>
    </dgm:pt>
    <dgm:pt modelId="{D77EA43F-0AD6-4F65-8DAA-B6782849D170}">
      <dgm:prSet phldrT="[Text]" custT="1"/>
      <dgm:spPr/>
      <dgm:t>
        <a:bodyPr/>
        <a:lstStyle/>
        <a:p>
          <a:r>
            <a:rPr lang="cs-CZ" sz="2000" dirty="0" smtClean="0"/>
            <a:t>Výrobní manipulant </a:t>
          </a:r>
          <a:endParaRPr lang="cs-CZ" sz="2000" dirty="0"/>
        </a:p>
      </dgm:t>
    </dgm:pt>
    <dgm:pt modelId="{686C0ECB-1862-42A5-8C4C-F2EE3CC87F29}" type="parTrans" cxnId="{C3FCCD8E-CF8F-4B88-AB6B-8B0519EF24E9}">
      <dgm:prSet/>
      <dgm:spPr/>
      <dgm:t>
        <a:bodyPr/>
        <a:lstStyle/>
        <a:p>
          <a:endParaRPr lang="cs-CZ" dirty="0"/>
        </a:p>
      </dgm:t>
    </dgm:pt>
    <dgm:pt modelId="{696F1931-8895-4C0E-B7A8-D5577A933121}" type="sibTrans" cxnId="{C3FCCD8E-CF8F-4B88-AB6B-8B0519EF24E9}">
      <dgm:prSet/>
      <dgm:spPr/>
      <dgm:t>
        <a:bodyPr/>
        <a:lstStyle/>
        <a:p>
          <a:endParaRPr lang="cs-CZ"/>
        </a:p>
      </dgm:t>
    </dgm:pt>
    <dgm:pt modelId="{857208AC-32D2-448A-8126-7FF2CE25AAB5}">
      <dgm:prSet custT="1"/>
      <dgm:spPr/>
      <dgm:t>
        <a:bodyPr/>
        <a:lstStyle/>
        <a:p>
          <a:r>
            <a:rPr lang="cs-CZ" sz="2000" dirty="0" smtClean="0"/>
            <a:t>Seřizovač</a:t>
          </a:r>
          <a:r>
            <a:rPr lang="cs-CZ" sz="3300" dirty="0" smtClean="0"/>
            <a:t> </a:t>
          </a:r>
          <a:endParaRPr lang="cs-CZ" sz="3300" dirty="0"/>
        </a:p>
      </dgm:t>
    </dgm:pt>
    <dgm:pt modelId="{7549565D-8CAE-4441-93A2-340F7812FC01}" type="parTrans" cxnId="{BE58B84E-3744-4D52-8159-250B6F478A3D}">
      <dgm:prSet/>
      <dgm:spPr/>
      <dgm:t>
        <a:bodyPr/>
        <a:lstStyle/>
        <a:p>
          <a:endParaRPr lang="cs-CZ" dirty="0"/>
        </a:p>
      </dgm:t>
    </dgm:pt>
    <dgm:pt modelId="{F062699D-0586-4B0B-BE42-B8905F117E58}" type="sibTrans" cxnId="{BE58B84E-3744-4D52-8159-250B6F478A3D}">
      <dgm:prSet/>
      <dgm:spPr/>
      <dgm:t>
        <a:bodyPr/>
        <a:lstStyle/>
        <a:p>
          <a:endParaRPr lang="cs-CZ"/>
        </a:p>
      </dgm:t>
    </dgm:pt>
    <dgm:pt modelId="{8D686AFD-EBD6-453F-8F79-10354D41B3D7}">
      <dgm:prSet custT="1"/>
      <dgm:spPr/>
      <dgm:t>
        <a:bodyPr/>
        <a:lstStyle/>
        <a:p>
          <a:r>
            <a:rPr lang="cs-CZ" sz="2000" dirty="0" smtClean="0"/>
            <a:t>Skladník </a:t>
          </a:r>
          <a:endParaRPr lang="cs-CZ" sz="2000" dirty="0"/>
        </a:p>
      </dgm:t>
    </dgm:pt>
    <dgm:pt modelId="{940FD3D5-BD8C-495D-BFEF-DA2350EECFFE}" type="parTrans" cxnId="{9C70F232-595F-452A-8C21-332B626861E9}">
      <dgm:prSet/>
      <dgm:spPr/>
      <dgm:t>
        <a:bodyPr/>
        <a:lstStyle/>
        <a:p>
          <a:endParaRPr lang="cs-CZ" dirty="0"/>
        </a:p>
      </dgm:t>
    </dgm:pt>
    <dgm:pt modelId="{19F99F50-A99E-48A0-A2E8-7F4E47FEB24A}" type="sibTrans" cxnId="{9C70F232-595F-452A-8C21-332B626861E9}">
      <dgm:prSet/>
      <dgm:spPr/>
      <dgm:t>
        <a:bodyPr/>
        <a:lstStyle/>
        <a:p>
          <a:endParaRPr lang="cs-CZ"/>
        </a:p>
      </dgm:t>
    </dgm:pt>
    <dgm:pt modelId="{EAA9BC15-2AC8-4414-80D7-FCD2AB2FDC18}" type="pres">
      <dgm:prSet presAssocID="{EB58ED0F-B20B-437E-99FD-54E49E0C4CF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7061329-3BA0-45E2-882B-9A24EFD1B237}" type="pres">
      <dgm:prSet presAssocID="{3B0C7D85-1519-4757-A772-3CC29D96A042}" presName="root1" presStyleCnt="0"/>
      <dgm:spPr/>
    </dgm:pt>
    <dgm:pt modelId="{7FD38324-8672-41D8-9434-FBBD78C9E7B8}" type="pres">
      <dgm:prSet presAssocID="{3B0C7D85-1519-4757-A772-3CC29D96A04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F3FDF58-3182-4F02-8F7F-37B845224064}" type="pres">
      <dgm:prSet presAssocID="{3B0C7D85-1519-4757-A772-3CC29D96A042}" presName="level2hierChild" presStyleCnt="0"/>
      <dgm:spPr/>
    </dgm:pt>
    <dgm:pt modelId="{3B416256-4B52-4A48-904E-8A63873CD026}" type="pres">
      <dgm:prSet presAssocID="{87C22E6A-C0F4-4285-B404-CBC538FC47C2}" presName="conn2-1" presStyleLbl="parChTrans1D2" presStyleIdx="0" presStyleCnt="4"/>
      <dgm:spPr/>
      <dgm:t>
        <a:bodyPr/>
        <a:lstStyle/>
        <a:p>
          <a:endParaRPr lang="cs-CZ"/>
        </a:p>
      </dgm:t>
    </dgm:pt>
    <dgm:pt modelId="{BF07B990-D8A1-4AF6-AF5A-275EE7D893C6}" type="pres">
      <dgm:prSet presAssocID="{87C22E6A-C0F4-4285-B404-CBC538FC47C2}" presName="connTx" presStyleLbl="parChTrans1D2" presStyleIdx="0" presStyleCnt="4"/>
      <dgm:spPr/>
      <dgm:t>
        <a:bodyPr/>
        <a:lstStyle/>
        <a:p>
          <a:endParaRPr lang="cs-CZ"/>
        </a:p>
      </dgm:t>
    </dgm:pt>
    <dgm:pt modelId="{631C0151-D4B8-4FB6-88BE-691CEDEACCA9}" type="pres">
      <dgm:prSet presAssocID="{B2B5F295-1F95-420A-AE82-F093B4CA128B}" presName="root2" presStyleCnt="0"/>
      <dgm:spPr/>
    </dgm:pt>
    <dgm:pt modelId="{39ED1418-8C6C-45EE-A77E-8157B5037E46}" type="pres">
      <dgm:prSet presAssocID="{B2B5F295-1F95-420A-AE82-F093B4CA128B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3342DCA-20B6-41FB-8FC6-6F1B966091A8}" type="pres">
      <dgm:prSet presAssocID="{B2B5F295-1F95-420A-AE82-F093B4CA128B}" presName="level3hierChild" presStyleCnt="0"/>
      <dgm:spPr/>
    </dgm:pt>
    <dgm:pt modelId="{C599E164-1412-46F6-8DE3-CA9CEC063C79}" type="pres">
      <dgm:prSet presAssocID="{686C0ECB-1862-42A5-8C4C-F2EE3CC87F29}" presName="conn2-1" presStyleLbl="parChTrans1D2" presStyleIdx="1" presStyleCnt="4"/>
      <dgm:spPr/>
      <dgm:t>
        <a:bodyPr/>
        <a:lstStyle/>
        <a:p>
          <a:endParaRPr lang="cs-CZ"/>
        </a:p>
      </dgm:t>
    </dgm:pt>
    <dgm:pt modelId="{DA371E94-B2C5-47D9-A701-BC462DFCECD4}" type="pres">
      <dgm:prSet presAssocID="{686C0ECB-1862-42A5-8C4C-F2EE3CC87F29}" presName="connTx" presStyleLbl="parChTrans1D2" presStyleIdx="1" presStyleCnt="4"/>
      <dgm:spPr/>
      <dgm:t>
        <a:bodyPr/>
        <a:lstStyle/>
        <a:p>
          <a:endParaRPr lang="cs-CZ"/>
        </a:p>
      </dgm:t>
    </dgm:pt>
    <dgm:pt modelId="{8875224A-73BF-4F9B-A7EF-CC4CB7CD7093}" type="pres">
      <dgm:prSet presAssocID="{D77EA43F-0AD6-4F65-8DAA-B6782849D170}" presName="root2" presStyleCnt="0"/>
      <dgm:spPr/>
    </dgm:pt>
    <dgm:pt modelId="{F8E6C822-5AAA-4769-A8A6-A63C1FD961C3}" type="pres">
      <dgm:prSet presAssocID="{D77EA43F-0AD6-4F65-8DAA-B6782849D170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BB61291-1174-4502-AF9F-32B8DF5E9CFE}" type="pres">
      <dgm:prSet presAssocID="{D77EA43F-0AD6-4F65-8DAA-B6782849D170}" presName="level3hierChild" presStyleCnt="0"/>
      <dgm:spPr/>
    </dgm:pt>
    <dgm:pt modelId="{40C024ED-5C40-42A3-A461-33CC7DC450A1}" type="pres">
      <dgm:prSet presAssocID="{7549565D-8CAE-4441-93A2-340F7812FC01}" presName="conn2-1" presStyleLbl="parChTrans1D2" presStyleIdx="2" presStyleCnt="4"/>
      <dgm:spPr/>
      <dgm:t>
        <a:bodyPr/>
        <a:lstStyle/>
        <a:p>
          <a:endParaRPr lang="cs-CZ"/>
        </a:p>
      </dgm:t>
    </dgm:pt>
    <dgm:pt modelId="{B8D700FE-87E1-407A-BD10-B25A3128932A}" type="pres">
      <dgm:prSet presAssocID="{7549565D-8CAE-4441-93A2-340F7812FC01}" presName="connTx" presStyleLbl="parChTrans1D2" presStyleIdx="2" presStyleCnt="4"/>
      <dgm:spPr/>
      <dgm:t>
        <a:bodyPr/>
        <a:lstStyle/>
        <a:p>
          <a:endParaRPr lang="cs-CZ"/>
        </a:p>
      </dgm:t>
    </dgm:pt>
    <dgm:pt modelId="{0D19C48C-118C-44DF-83B4-BA63852A14B5}" type="pres">
      <dgm:prSet presAssocID="{857208AC-32D2-448A-8126-7FF2CE25AAB5}" presName="root2" presStyleCnt="0"/>
      <dgm:spPr/>
    </dgm:pt>
    <dgm:pt modelId="{02CEB34D-1780-40A5-B9BB-7A49738776FB}" type="pres">
      <dgm:prSet presAssocID="{857208AC-32D2-448A-8126-7FF2CE25AAB5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530BEB3-3FAE-4AFA-8ACF-0B75F1FE86B8}" type="pres">
      <dgm:prSet presAssocID="{857208AC-32D2-448A-8126-7FF2CE25AAB5}" presName="level3hierChild" presStyleCnt="0"/>
      <dgm:spPr/>
    </dgm:pt>
    <dgm:pt modelId="{1678FB6D-C458-4E46-83EA-2987A4EB6F83}" type="pres">
      <dgm:prSet presAssocID="{940FD3D5-BD8C-495D-BFEF-DA2350EECFFE}" presName="conn2-1" presStyleLbl="parChTrans1D2" presStyleIdx="3" presStyleCnt="4"/>
      <dgm:spPr/>
      <dgm:t>
        <a:bodyPr/>
        <a:lstStyle/>
        <a:p>
          <a:endParaRPr lang="cs-CZ"/>
        </a:p>
      </dgm:t>
    </dgm:pt>
    <dgm:pt modelId="{89683078-0D00-482B-95D9-7E13AFDC18F6}" type="pres">
      <dgm:prSet presAssocID="{940FD3D5-BD8C-495D-BFEF-DA2350EECFFE}" presName="connTx" presStyleLbl="parChTrans1D2" presStyleIdx="3" presStyleCnt="4"/>
      <dgm:spPr/>
      <dgm:t>
        <a:bodyPr/>
        <a:lstStyle/>
        <a:p>
          <a:endParaRPr lang="cs-CZ"/>
        </a:p>
      </dgm:t>
    </dgm:pt>
    <dgm:pt modelId="{E66833E0-D92D-468B-A679-CF4AA1F42B43}" type="pres">
      <dgm:prSet presAssocID="{8D686AFD-EBD6-453F-8F79-10354D41B3D7}" presName="root2" presStyleCnt="0"/>
      <dgm:spPr/>
    </dgm:pt>
    <dgm:pt modelId="{30ECE96E-69B4-4A0C-93DA-EC7E1FC1D5C6}" type="pres">
      <dgm:prSet presAssocID="{8D686AFD-EBD6-453F-8F79-10354D41B3D7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6721863-FFF9-4ED0-86E4-8CEFF7EFBE79}" type="pres">
      <dgm:prSet presAssocID="{8D686AFD-EBD6-453F-8F79-10354D41B3D7}" presName="level3hierChild" presStyleCnt="0"/>
      <dgm:spPr/>
    </dgm:pt>
  </dgm:ptLst>
  <dgm:cxnLst>
    <dgm:cxn modelId="{01A675EC-AA60-4646-92F0-656E10EA3AAE}" srcId="{3B0C7D85-1519-4757-A772-3CC29D96A042}" destId="{B2B5F295-1F95-420A-AE82-F093B4CA128B}" srcOrd="0" destOrd="0" parTransId="{87C22E6A-C0F4-4285-B404-CBC538FC47C2}" sibTransId="{9836CD05-754E-49B8-BDD5-4F25DACEBE4F}"/>
    <dgm:cxn modelId="{3922E67A-69A6-4F33-A575-F921B611D4FE}" type="presOf" srcId="{686C0ECB-1862-42A5-8C4C-F2EE3CC87F29}" destId="{C599E164-1412-46F6-8DE3-CA9CEC063C79}" srcOrd="0" destOrd="0" presId="urn:microsoft.com/office/officeart/2005/8/layout/hierarchy2"/>
    <dgm:cxn modelId="{940035D9-00FC-43C3-90D0-F0E26D899D0D}" type="presOf" srcId="{940FD3D5-BD8C-495D-BFEF-DA2350EECFFE}" destId="{89683078-0D00-482B-95D9-7E13AFDC18F6}" srcOrd="1" destOrd="0" presId="urn:microsoft.com/office/officeart/2005/8/layout/hierarchy2"/>
    <dgm:cxn modelId="{51274F64-55AD-4FAF-A696-5AC5F4561B69}" type="presOf" srcId="{8D686AFD-EBD6-453F-8F79-10354D41B3D7}" destId="{30ECE96E-69B4-4A0C-93DA-EC7E1FC1D5C6}" srcOrd="0" destOrd="0" presId="urn:microsoft.com/office/officeart/2005/8/layout/hierarchy2"/>
    <dgm:cxn modelId="{C3FCCD8E-CF8F-4B88-AB6B-8B0519EF24E9}" srcId="{3B0C7D85-1519-4757-A772-3CC29D96A042}" destId="{D77EA43F-0AD6-4F65-8DAA-B6782849D170}" srcOrd="1" destOrd="0" parTransId="{686C0ECB-1862-42A5-8C4C-F2EE3CC87F29}" sibTransId="{696F1931-8895-4C0E-B7A8-D5577A933121}"/>
    <dgm:cxn modelId="{7964C22A-0E94-41A2-9638-3DD155715B94}" srcId="{EB58ED0F-B20B-437E-99FD-54E49E0C4CF8}" destId="{3B0C7D85-1519-4757-A772-3CC29D96A042}" srcOrd="0" destOrd="0" parTransId="{6540734D-713D-403B-AD2A-5369EF1E625D}" sibTransId="{4D656722-35F4-4AD7-815F-68DB285D7147}"/>
    <dgm:cxn modelId="{6918C28C-1CA7-434B-B931-B69B0A2AE6B5}" type="presOf" srcId="{857208AC-32D2-448A-8126-7FF2CE25AAB5}" destId="{02CEB34D-1780-40A5-B9BB-7A49738776FB}" srcOrd="0" destOrd="0" presId="urn:microsoft.com/office/officeart/2005/8/layout/hierarchy2"/>
    <dgm:cxn modelId="{F4E8C34C-9E46-42DC-B87F-DD8199FF5BC9}" type="presOf" srcId="{7549565D-8CAE-4441-93A2-340F7812FC01}" destId="{B8D700FE-87E1-407A-BD10-B25A3128932A}" srcOrd="1" destOrd="0" presId="urn:microsoft.com/office/officeart/2005/8/layout/hierarchy2"/>
    <dgm:cxn modelId="{B350B317-2930-4B36-82E7-A91FA8DCCEB8}" type="presOf" srcId="{B2B5F295-1F95-420A-AE82-F093B4CA128B}" destId="{39ED1418-8C6C-45EE-A77E-8157B5037E46}" srcOrd="0" destOrd="0" presId="urn:microsoft.com/office/officeart/2005/8/layout/hierarchy2"/>
    <dgm:cxn modelId="{D4AC13AE-322E-45B4-B3F9-C633073B7778}" type="presOf" srcId="{EB58ED0F-B20B-437E-99FD-54E49E0C4CF8}" destId="{EAA9BC15-2AC8-4414-80D7-FCD2AB2FDC18}" srcOrd="0" destOrd="0" presId="urn:microsoft.com/office/officeart/2005/8/layout/hierarchy2"/>
    <dgm:cxn modelId="{9C70F232-595F-452A-8C21-332B626861E9}" srcId="{3B0C7D85-1519-4757-A772-3CC29D96A042}" destId="{8D686AFD-EBD6-453F-8F79-10354D41B3D7}" srcOrd="3" destOrd="0" parTransId="{940FD3D5-BD8C-495D-BFEF-DA2350EECFFE}" sibTransId="{19F99F50-A99E-48A0-A2E8-7F4E47FEB24A}"/>
    <dgm:cxn modelId="{B55ECE84-A8F5-4090-8069-9A5ACFFE2B0A}" type="presOf" srcId="{3B0C7D85-1519-4757-A772-3CC29D96A042}" destId="{7FD38324-8672-41D8-9434-FBBD78C9E7B8}" srcOrd="0" destOrd="0" presId="urn:microsoft.com/office/officeart/2005/8/layout/hierarchy2"/>
    <dgm:cxn modelId="{BE58B84E-3744-4D52-8159-250B6F478A3D}" srcId="{3B0C7D85-1519-4757-A772-3CC29D96A042}" destId="{857208AC-32D2-448A-8126-7FF2CE25AAB5}" srcOrd="2" destOrd="0" parTransId="{7549565D-8CAE-4441-93A2-340F7812FC01}" sibTransId="{F062699D-0586-4B0B-BE42-B8905F117E58}"/>
    <dgm:cxn modelId="{7B9C1694-E110-4171-AC0F-0835E88B993F}" type="presOf" srcId="{940FD3D5-BD8C-495D-BFEF-DA2350EECFFE}" destId="{1678FB6D-C458-4E46-83EA-2987A4EB6F83}" srcOrd="0" destOrd="0" presId="urn:microsoft.com/office/officeart/2005/8/layout/hierarchy2"/>
    <dgm:cxn modelId="{B6D7E0DE-A5C6-432E-91A3-E69894C7D062}" type="presOf" srcId="{87C22E6A-C0F4-4285-B404-CBC538FC47C2}" destId="{3B416256-4B52-4A48-904E-8A63873CD026}" srcOrd="0" destOrd="0" presId="urn:microsoft.com/office/officeart/2005/8/layout/hierarchy2"/>
    <dgm:cxn modelId="{8D48830B-2096-4EBD-9272-ABFA4AADC11F}" type="presOf" srcId="{87C22E6A-C0F4-4285-B404-CBC538FC47C2}" destId="{BF07B990-D8A1-4AF6-AF5A-275EE7D893C6}" srcOrd="1" destOrd="0" presId="urn:microsoft.com/office/officeart/2005/8/layout/hierarchy2"/>
    <dgm:cxn modelId="{12291B46-A1CD-44E2-A739-B94B60FD5182}" type="presOf" srcId="{7549565D-8CAE-4441-93A2-340F7812FC01}" destId="{40C024ED-5C40-42A3-A461-33CC7DC450A1}" srcOrd="0" destOrd="0" presId="urn:microsoft.com/office/officeart/2005/8/layout/hierarchy2"/>
    <dgm:cxn modelId="{291D0AD6-B58D-4947-97C9-0F2E4527F1A2}" type="presOf" srcId="{D77EA43F-0AD6-4F65-8DAA-B6782849D170}" destId="{F8E6C822-5AAA-4769-A8A6-A63C1FD961C3}" srcOrd="0" destOrd="0" presId="urn:microsoft.com/office/officeart/2005/8/layout/hierarchy2"/>
    <dgm:cxn modelId="{047EEC1D-9543-47D6-A6B6-425BC9F406E1}" type="presOf" srcId="{686C0ECB-1862-42A5-8C4C-F2EE3CC87F29}" destId="{DA371E94-B2C5-47D9-A701-BC462DFCECD4}" srcOrd="1" destOrd="0" presId="urn:microsoft.com/office/officeart/2005/8/layout/hierarchy2"/>
    <dgm:cxn modelId="{65452299-B3EB-4F9C-8AAF-013D4C40D84A}" type="presParOf" srcId="{EAA9BC15-2AC8-4414-80D7-FCD2AB2FDC18}" destId="{E7061329-3BA0-45E2-882B-9A24EFD1B237}" srcOrd="0" destOrd="0" presId="urn:microsoft.com/office/officeart/2005/8/layout/hierarchy2"/>
    <dgm:cxn modelId="{FC678932-E629-46BE-987A-70D4AB74A66A}" type="presParOf" srcId="{E7061329-3BA0-45E2-882B-9A24EFD1B237}" destId="{7FD38324-8672-41D8-9434-FBBD78C9E7B8}" srcOrd="0" destOrd="0" presId="urn:microsoft.com/office/officeart/2005/8/layout/hierarchy2"/>
    <dgm:cxn modelId="{DC5D5F7E-5B26-4248-A69C-0F1E234AB133}" type="presParOf" srcId="{E7061329-3BA0-45E2-882B-9A24EFD1B237}" destId="{6F3FDF58-3182-4F02-8F7F-37B845224064}" srcOrd="1" destOrd="0" presId="urn:microsoft.com/office/officeart/2005/8/layout/hierarchy2"/>
    <dgm:cxn modelId="{8B7A7B1E-009A-46D5-9E90-0738AC413319}" type="presParOf" srcId="{6F3FDF58-3182-4F02-8F7F-37B845224064}" destId="{3B416256-4B52-4A48-904E-8A63873CD026}" srcOrd="0" destOrd="0" presId="urn:microsoft.com/office/officeart/2005/8/layout/hierarchy2"/>
    <dgm:cxn modelId="{CAB152C6-2692-4C0C-A426-486388D253EC}" type="presParOf" srcId="{3B416256-4B52-4A48-904E-8A63873CD026}" destId="{BF07B990-D8A1-4AF6-AF5A-275EE7D893C6}" srcOrd="0" destOrd="0" presId="urn:microsoft.com/office/officeart/2005/8/layout/hierarchy2"/>
    <dgm:cxn modelId="{ACB77B3B-2047-45D5-9D9B-4EE192F5A338}" type="presParOf" srcId="{6F3FDF58-3182-4F02-8F7F-37B845224064}" destId="{631C0151-D4B8-4FB6-88BE-691CEDEACCA9}" srcOrd="1" destOrd="0" presId="urn:microsoft.com/office/officeart/2005/8/layout/hierarchy2"/>
    <dgm:cxn modelId="{F78EC181-87EE-4CE7-BCD1-C91F2E44B89F}" type="presParOf" srcId="{631C0151-D4B8-4FB6-88BE-691CEDEACCA9}" destId="{39ED1418-8C6C-45EE-A77E-8157B5037E46}" srcOrd="0" destOrd="0" presId="urn:microsoft.com/office/officeart/2005/8/layout/hierarchy2"/>
    <dgm:cxn modelId="{22E4C6A4-F3DE-4D19-9F12-9F33CC2C25FB}" type="presParOf" srcId="{631C0151-D4B8-4FB6-88BE-691CEDEACCA9}" destId="{F3342DCA-20B6-41FB-8FC6-6F1B966091A8}" srcOrd="1" destOrd="0" presId="urn:microsoft.com/office/officeart/2005/8/layout/hierarchy2"/>
    <dgm:cxn modelId="{39D1FCCB-78B5-4EB3-BD1A-341F2F0A931E}" type="presParOf" srcId="{6F3FDF58-3182-4F02-8F7F-37B845224064}" destId="{C599E164-1412-46F6-8DE3-CA9CEC063C79}" srcOrd="2" destOrd="0" presId="urn:microsoft.com/office/officeart/2005/8/layout/hierarchy2"/>
    <dgm:cxn modelId="{C0FE90A0-A632-4697-BDF3-0173F6BC281A}" type="presParOf" srcId="{C599E164-1412-46F6-8DE3-CA9CEC063C79}" destId="{DA371E94-B2C5-47D9-A701-BC462DFCECD4}" srcOrd="0" destOrd="0" presId="urn:microsoft.com/office/officeart/2005/8/layout/hierarchy2"/>
    <dgm:cxn modelId="{8B634A93-E9DF-4AC2-96B5-E317F0EF3A99}" type="presParOf" srcId="{6F3FDF58-3182-4F02-8F7F-37B845224064}" destId="{8875224A-73BF-4F9B-A7EF-CC4CB7CD7093}" srcOrd="3" destOrd="0" presId="urn:microsoft.com/office/officeart/2005/8/layout/hierarchy2"/>
    <dgm:cxn modelId="{E79DC666-A907-42BB-A98B-ADEE96A51C9D}" type="presParOf" srcId="{8875224A-73BF-4F9B-A7EF-CC4CB7CD7093}" destId="{F8E6C822-5AAA-4769-A8A6-A63C1FD961C3}" srcOrd="0" destOrd="0" presId="urn:microsoft.com/office/officeart/2005/8/layout/hierarchy2"/>
    <dgm:cxn modelId="{A9B71A33-D998-49D6-96D1-774B599C44BA}" type="presParOf" srcId="{8875224A-73BF-4F9B-A7EF-CC4CB7CD7093}" destId="{3BB61291-1174-4502-AF9F-32B8DF5E9CFE}" srcOrd="1" destOrd="0" presId="urn:microsoft.com/office/officeart/2005/8/layout/hierarchy2"/>
    <dgm:cxn modelId="{C0FE07D4-7331-409D-8D36-9D6FE0D87134}" type="presParOf" srcId="{6F3FDF58-3182-4F02-8F7F-37B845224064}" destId="{40C024ED-5C40-42A3-A461-33CC7DC450A1}" srcOrd="4" destOrd="0" presId="urn:microsoft.com/office/officeart/2005/8/layout/hierarchy2"/>
    <dgm:cxn modelId="{474FEF8D-C364-4FAC-82DE-A9DC0D9318F3}" type="presParOf" srcId="{40C024ED-5C40-42A3-A461-33CC7DC450A1}" destId="{B8D700FE-87E1-407A-BD10-B25A3128932A}" srcOrd="0" destOrd="0" presId="urn:microsoft.com/office/officeart/2005/8/layout/hierarchy2"/>
    <dgm:cxn modelId="{154499B8-DF23-4975-A493-188DFC8468DC}" type="presParOf" srcId="{6F3FDF58-3182-4F02-8F7F-37B845224064}" destId="{0D19C48C-118C-44DF-83B4-BA63852A14B5}" srcOrd="5" destOrd="0" presId="urn:microsoft.com/office/officeart/2005/8/layout/hierarchy2"/>
    <dgm:cxn modelId="{8B20FEE3-B4E2-46D4-9C85-0DFBAB850CF8}" type="presParOf" srcId="{0D19C48C-118C-44DF-83B4-BA63852A14B5}" destId="{02CEB34D-1780-40A5-B9BB-7A49738776FB}" srcOrd="0" destOrd="0" presId="urn:microsoft.com/office/officeart/2005/8/layout/hierarchy2"/>
    <dgm:cxn modelId="{2703DF13-E6CE-4164-9AB7-1F19679E6F2A}" type="presParOf" srcId="{0D19C48C-118C-44DF-83B4-BA63852A14B5}" destId="{2530BEB3-3FAE-4AFA-8ACF-0B75F1FE86B8}" srcOrd="1" destOrd="0" presId="urn:microsoft.com/office/officeart/2005/8/layout/hierarchy2"/>
    <dgm:cxn modelId="{3CE9F0EC-D9EE-4904-B1E1-C538535DA1B2}" type="presParOf" srcId="{6F3FDF58-3182-4F02-8F7F-37B845224064}" destId="{1678FB6D-C458-4E46-83EA-2987A4EB6F83}" srcOrd="6" destOrd="0" presId="urn:microsoft.com/office/officeart/2005/8/layout/hierarchy2"/>
    <dgm:cxn modelId="{FDBBE82D-CA98-4A5A-A628-1930340D99D4}" type="presParOf" srcId="{1678FB6D-C458-4E46-83EA-2987A4EB6F83}" destId="{89683078-0D00-482B-95D9-7E13AFDC18F6}" srcOrd="0" destOrd="0" presId="urn:microsoft.com/office/officeart/2005/8/layout/hierarchy2"/>
    <dgm:cxn modelId="{F337824D-230D-44FD-8459-11FFDBF33367}" type="presParOf" srcId="{6F3FDF58-3182-4F02-8F7F-37B845224064}" destId="{E66833E0-D92D-468B-A679-CF4AA1F42B43}" srcOrd="7" destOrd="0" presId="urn:microsoft.com/office/officeart/2005/8/layout/hierarchy2"/>
    <dgm:cxn modelId="{F8104F5A-62E9-4E4A-A003-E73264D26E07}" type="presParOf" srcId="{E66833E0-D92D-468B-A679-CF4AA1F42B43}" destId="{30ECE96E-69B4-4A0C-93DA-EC7E1FC1D5C6}" srcOrd="0" destOrd="0" presId="urn:microsoft.com/office/officeart/2005/8/layout/hierarchy2"/>
    <dgm:cxn modelId="{DA83B2B1-4E3A-4F90-97BE-3CB12D64EEE4}" type="presParOf" srcId="{E66833E0-D92D-468B-A679-CF4AA1F42B43}" destId="{E6721863-FFF9-4ED0-86E4-8CEFF7EFBE7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78BAD791-BC06-42EE-ABE6-4CBD78B6330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7DF0EDA-3F59-4B57-887D-C0FB2A495348}">
      <dgm:prSet phldrT="[Text]"/>
      <dgm:spPr/>
      <dgm:t>
        <a:bodyPr/>
        <a:lstStyle/>
        <a:p>
          <a:r>
            <a:rPr lang="cs-CZ" b="1" dirty="0" smtClean="0"/>
            <a:t>PANAV, a.s. </a:t>
          </a:r>
          <a:endParaRPr lang="cs-CZ" b="1" dirty="0"/>
        </a:p>
      </dgm:t>
    </dgm:pt>
    <dgm:pt modelId="{F7F9D463-6CB4-4090-86B9-F307BB3CD7F0}" type="parTrans" cxnId="{F778BF14-35A1-4618-BE0C-11C395F20B95}">
      <dgm:prSet/>
      <dgm:spPr/>
      <dgm:t>
        <a:bodyPr/>
        <a:lstStyle/>
        <a:p>
          <a:endParaRPr lang="cs-CZ"/>
        </a:p>
      </dgm:t>
    </dgm:pt>
    <dgm:pt modelId="{B11F9FB8-79E5-4BBE-89A2-10B0C17FA244}" type="sibTrans" cxnId="{F778BF14-35A1-4618-BE0C-11C395F20B95}">
      <dgm:prSet/>
      <dgm:spPr/>
      <dgm:t>
        <a:bodyPr/>
        <a:lstStyle/>
        <a:p>
          <a:endParaRPr lang="cs-CZ"/>
        </a:p>
      </dgm:t>
    </dgm:pt>
    <dgm:pt modelId="{3F33D547-D547-424E-87DB-95736D01BEF6}">
      <dgm:prSet phldrT="[Text]" custT="1"/>
      <dgm:spPr/>
      <dgm:t>
        <a:bodyPr/>
        <a:lstStyle/>
        <a:p>
          <a:r>
            <a:rPr lang="cs-CZ" sz="1800" dirty="0" smtClean="0"/>
            <a:t>Konstruktér  </a:t>
          </a:r>
          <a:endParaRPr lang="cs-CZ" sz="1800" dirty="0"/>
        </a:p>
      </dgm:t>
    </dgm:pt>
    <dgm:pt modelId="{2E382240-611D-44B9-B051-07E2ACF38663}" type="parTrans" cxnId="{18599900-9557-448D-9943-E40178297930}">
      <dgm:prSet/>
      <dgm:spPr/>
      <dgm:t>
        <a:bodyPr/>
        <a:lstStyle/>
        <a:p>
          <a:endParaRPr lang="cs-CZ" dirty="0"/>
        </a:p>
      </dgm:t>
    </dgm:pt>
    <dgm:pt modelId="{A0433F36-E9C1-4409-9B14-1141264F6CC0}" type="sibTrans" cxnId="{18599900-9557-448D-9943-E40178297930}">
      <dgm:prSet/>
      <dgm:spPr/>
      <dgm:t>
        <a:bodyPr/>
        <a:lstStyle/>
        <a:p>
          <a:endParaRPr lang="cs-CZ"/>
        </a:p>
      </dgm:t>
    </dgm:pt>
    <dgm:pt modelId="{E76BA360-6C11-4FFF-80F1-C34E28D68DB5}">
      <dgm:prSet phldrT="[Text]" custT="1"/>
      <dgm:spPr/>
      <dgm:t>
        <a:bodyPr/>
        <a:lstStyle/>
        <a:p>
          <a:r>
            <a:rPr lang="cs-CZ" sz="1800" dirty="0" smtClean="0"/>
            <a:t>Obráběč kovů </a:t>
          </a:r>
          <a:endParaRPr lang="cs-CZ" sz="1800" dirty="0"/>
        </a:p>
      </dgm:t>
    </dgm:pt>
    <dgm:pt modelId="{EFF69FF6-93A9-4D16-9D5C-5D28156B7E41}" type="parTrans" cxnId="{A0B24789-55F1-41C0-A382-D069927F52D8}">
      <dgm:prSet/>
      <dgm:spPr/>
      <dgm:t>
        <a:bodyPr/>
        <a:lstStyle/>
        <a:p>
          <a:endParaRPr lang="cs-CZ" dirty="0"/>
        </a:p>
      </dgm:t>
    </dgm:pt>
    <dgm:pt modelId="{2CDF500A-BAB0-4EAB-9F2D-28A1FEB0DFEA}" type="sibTrans" cxnId="{A0B24789-55F1-41C0-A382-D069927F52D8}">
      <dgm:prSet/>
      <dgm:spPr/>
      <dgm:t>
        <a:bodyPr/>
        <a:lstStyle/>
        <a:p>
          <a:endParaRPr lang="cs-CZ"/>
        </a:p>
      </dgm:t>
    </dgm:pt>
    <dgm:pt modelId="{D7144EAA-D3F8-4A53-9A7F-A702D44D916E}">
      <dgm:prSet custT="1"/>
      <dgm:spPr/>
      <dgm:t>
        <a:bodyPr/>
        <a:lstStyle/>
        <a:p>
          <a:r>
            <a:rPr lang="cs-CZ" sz="1800" dirty="0" smtClean="0"/>
            <a:t>Svářeč kovů </a:t>
          </a:r>
          <a:endParaRPr lang="cs-CZ" sz="1800" dirty="0"/>
        </a:p>
      </dgm:t>
    </dgm:pt>
    <dgm:pt modelId="{AA7F51A5-0BC0-404E-B8FB-02533C1FF3BC}" type="parTrans" cxnId="{E73FF49E-3A6E-42D2-9172-B63C85D4943F}">
      <dgm:prSet/>
      <dgm:spPr/>
      <dgm:t>
        <a:bodyPr/>
        <a:lstStyle/>
        <a:p>
          <a:endParaRPr lang="cs-CZ" dirty="0"/>
        </a:p>
      </dgm:t>
    </dgm:pt>
    <dgm:pt modelId="{FABABCE9-F32F-4072-83E5-3103C609256D}" type="sibTrans" cxnId="{E73FF49E-3A6E-42D2-9172-B63C85D4943F}">
      <dgm:prSet/>
      <dgm:spPr/>
      <dgm:t>
        <a:bodyPr/>
        <a:lstStyle/>
        <a:p>
          <a:endParaRPr lang="cs-CZ"/>
        </a:p>
      </dgm:t>
    </dgm:pt>
    <dgm:pt modelId="{E82D374C-6CDB-469F-9EA4-99B83ECC030A}" type="pres">
      <dgm:prSet presAssocID="{78BAD791-BC06-42EE-ABE6-4CBD78B6330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9FB6A6F-1A8E-4304-B6C8-E92453415B42}" type="pres">
      <dgm:prSet presAssocID="{77DF0EDA-3F59-4B57-887D-C0FB2A495348}" presName="root1" presStyleCnt="0"/>
      <dgm:spPr/>
    </dgm:pt>
    <dgm:pt modelId="{E7AEE807-9A22-4658-8DC1-0BCBC465B70B}" type="pres">
      <dgm:prSet presAssocID="{77DF0EDA-3F59-4B57-887D-C0FB2A49534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FDEF578-B182-4589-9C2D-967BB610B8FB}" type="pres">
      <dgm:prSet presAssocID="{77DF0EDA-3F59-4B57-887D-C0FB2A495348}" presName="level2hierChild" presStyleCnt="0"/>
      <dgm:spPr/>
    </dgm:pt>
    <dgm:pt modelId="{615EBB1B-3601-4634-ABA1-159C09A73EEE}" type="pres">
      <dgm:prSet presAssocID="{2E382240-611D-44B9-B051-07E2ACF38663}" presName="conn2-1" presStyleLbl="parChTrans1D2" presStyleIdx="0" presStyleCnt="3"/>
      <dgm:spPr/>
      <dgm:t>
        <a:bodyPr/>
        <a:lstStyle/>
        <a:p>
          <a:endParaRPr lang="cs-CZ"/>
        </a:p>
      </dgm:t>
    </dgm:pt>
    <dgm:pt modelId="{3F99971D-E8DB-4F6A-A7D2-6D0D8C69B433}" type="pres">
      <dgm:prSet presAssocID="{2E382240-611D-44B9-B051-07E2ACF38663}" presName="connTx" presStyleLbl="parChTrans1D2" presStyleIdx="0" presStyleCnt="3"/>
      <dgm:spPr/>
      <dgm:t>
        <a:bodyPr/>
        <a:lstStyle/>
        <a:p>
          <a:endParaRPr lang="cs-CZ"/>
        </a:p>
      </dgm:t>
    </dgm:pt>
    <dgm:pt modelId="{BA6AEE7A-BFED-414F-B2FB-507A6169BCEB}" type="pres">
      <dgm:prSet presAssocID="{3F33D547-D547-424E-87DB-95736D01BEF6}" presName="root2" presStyleCnt="0"/>
      <dgm:spPr/>
    </dgm:pt>
    <dgm:pt modelId="{C3401113-86CD-4195-81D7-EEC192F94CC6}" type="pres">
      <dgm:prSet presAssocID="{3F33D547-D547-424E-87DB-95736D01BEF6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E31B0DC-98E2-4C4A-8087-99157B58F403}" type="pres">
      <dgm:prSet presAssocID="{3F33D547-D547-424E-87DB-95736D01BEF6}" presName="level3hierChild" presStyleCnt="0"/>
      <dgm:spPr/>
    </dgm:pt>
    <dgm:pt modelId="{E8C8AF51-42BA-40F4-B7A0-E4970E2025E7}" type="pres">
      <dgm:prSet presAssocID="{EFF69FF6-93A9-4D16-9D5C-5D28156B7E41}" presName="conn2-1" presStyleLbl="parChTrans1D2" presStyleIdx="1" presStyleCnt="3"/>
      <dgm:spPr/>
      <dgm:t>
        <a:bodyPr/>
        <a:lstStyle/>
        <a:p>
          <a:endParaRPr lang="cs-CZ"/>
        </a:p>
      </dgm:t>
    </dgm:pt>
    <dgm:pt modelId="{BFB469F1-92C9-4B6D-9A14-609589D010C4}" type="pres">
      <dgm:prSet presAssocID="{EFF69FF6-93A9-4D16-9D5C-5D28156B7E41}" presName="connTx" presStyleLbl="parChTrans1D2" presStyleIdx="1" presStyleCnt="3"/>
      <dgm:spPr/>
      <dgm:t>
        <a:bodyPr/>
        <a:lstStyle/>
        <a:p>
          <a:endParaRPr lang="cs-CZ"/>
        </a:p>
      </dgm:t>
    </dgm:pt>
    <dgm:pt modelId="{8DE1B67C-05A4-4912-A578-1B7F5C6C71EF}" type="pres">
      <dgm:prSet presAssocID="{E76BA360-6C11-4FFF-80F1-C34E28D68DB5}" presName="root2" presStyleCnt="0"/>
      <dgm:spPr/>
    </dgm:pt>
    <dgm:pt modelId="{149FFD77-B072-485E-9A43-818BE24BA5E8}" type="pres">
      <dgm:prSet presAssocID="{E76BA360-6C11-4FFF-80F1-C34E28D68DB5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23D2891-4EBF-43CB-963C-DB725FA97819}" type="pres">
      <dgm:prSet presAssocID="{E76BA360-6C11-4FFF-80F1-C34E28D68DB5}" presName="level3hierChild" presStyleCnt="0"/>
      <dgm:spPr/>
    </dgm:pt>
    <dgm:pt modelId="{447EF73B-AE97-4C75-A4D2-5F6BEA88158B}" type="pres">
      <dgm:prSet presAssocID="{AA7F51A5-0BC0-404E-B8FB-02533C1FF3BC}" presName="conn2-1" presStyleLbl="parChTrans1D2" presStyleIdx="2" presStyleCnt="3"/>
      <dgm:spPr/>
      <dgm:t>
        <a:bodyPr/>
        <a:lstStyle/>
        <a:p>
          <a:endParaRPr lang="cs-CZ"/>
        </a:p>
      </dgm:t>
    </dgm:pt>
    <dgm:pt modelId="{85159E6C-9205-44AB-A74B-86F4B166CBA1}" type="pres">
      <dgm:prSet presAssocID="{AA7F51A5-0BC0-404E-B8FB-02533C1FF3BC}" presName="connTx" presStyleLbl="parChTrans1D2" presStyleIdx="2" presStyleCnt="3"/>
      <dgm:spPr/>
      <dgm:t>
        <a:bodyPr/>
        <a:lstStyle/>
        <a:p>
          <a:endParaRPr lang="cs-CZ"/>
        </a:p>
      </dgm:t>
    </dgm:pt>
    <dgm:pt modelId="{B59E5BDB-213B-4E7D-9805-FC1A4B05C409}" type="pres">
      <dgm:prSet presAssocID="{D7144EAA-D3F8-4A53-9A7F-A702D44D916E}" presName="root2" presStyleCnt="0"/>
      <dgm:spPr/>
    </dgm:pt>
    <dgm:pt modelId="{DB3ED603-63EB-4AE9-8245-F4FEFE884C8F}" type="pres">
      <dgm:prSet presAssocID="{D7144EAA-D3F8-4A53-9A7F-A702D44D916E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264D73F-A3CB-4D6F-BBA6-14731546FCCF}" type="pres">
      <dgm:prSet presAssocID="{D7144EAA-D3F8-4A53-9A7F-A702D44D916E}" presName="level3hierChild" presStyleCnt="0"/>
      <dgm:spPr/>
    </dgm:pt>
  </dgm:ptLst>
  <dgm:cxnLst>
    <dgm:cxn modelId="{9F67E19B-8BDD-4FAE-8F03-1136ED5F6B0F}" type="presOf" srcId="{D7144EAA-D3F8-4A53-9A7F-A702D44D916E}" destId="{DB3ED603-63EB-4AE9-8245-F4FEFE884C8F}" srcOrd="0" destOrd="0" presId="urn:microsoft.com/office/officeart/2005/8/layout/hierarchy2"/>
    <dgm:cxn modelId="{D8895A3D-A4B2-425B-97BF-8F6E6D14D72E}" type="presOf" srcId="{AA7F51A5-0BC0-404E-B8FB-02533C1FF3BC}" destId="{85159E6C-9205-44AB-A74B-86F4B166CBA1}" srcOrd="1" destOrd="0" presId="urn:microsoft.com/office/officeart/2005/8/layout/hierarchy2"/>
    <dgm:cxn modelId="{C06515B1-EF60-4475-9C18-9E682825BFF5}" type="presOf" srcId="{EFF69FF6-93A9-4D16-9D5C-5D28156B7E41}" destId="{BFB469F1-92C9-4B6D-9A14-609589D010C4}" srcOrd="1" destOrd="0" presId="urn:microsoft.com/office/officeart/2005/8/layout/hierarchy2"/>
    <dgm:cxn modelId="{F2870B80-2AD5-47EA-9ABB-4DD85AF2A14D}" type="presOf" srcId="{E76BA360-6C11-4FFF-80F1-C34E28D68DB5}" destId="{149FFD77-B072-485E-9A43-818BE24BA5E8}" srcOrd="0" destOrd="0" presId="urn:microsoft.com/office/officeart/2005/8/layout/hierarchy2"/>
    <dgm:cxn modelId="{4464E1D7-6381-4C6B-955B-74C22CFC3DC4}" type="presOf" srcId="{78BAD791-BC06-42EE-ABE6-4CBD78B63302}" destId="{E82D374C-6CDB-469F-9EA4-99B83ECC030A}" srcOrd="0" destOrd="0" presId="urn:microsoft.com/office/officeart/2005/8/layout/hierarchy2"/>
    <dgm:cxn modelId="{854D3C44-8751-4607-9681-932077F9D1FA}" type="presOf" srcId="{AA7F51A5-0BC0-404E-B8FB-02533C1FF3BC}" destId="{447EF73B-AE97-4C75-A4D2-5F6BEA88158B}" srcOrd="0" destOrd="0" presId="urn:microsoft.com/office/officeart/2005/8/layout/hierarchy2"/>
    <dgm:cxn modelId="{03143EF6-594D-46D9-A6A0-F9DF959457C7}" type="presOf" srcId="{77DF0EDA-3F59-4B57-887D-C0FB2A495348}" destId="{E7AEE807-9A22-4658-8DC1-0BCBC465B70B}" srcOrd="0" destOrd="0" presId="urn:microsoft.com/office/officeart/2005/8/layout/hierarchy2"/>
    <dgm:cxn modelId="{E73FF49E-3A6E-42D2-9172-B63C85D4943F}" srcId="{77DF0EDA-3F59-4B57-887D-C0FB2A495348}" destId="{D7144EAA-D3F8-4A53-9A7F-A702D44D916E}" srcOrd="2" destOrd="0" parTransId="{AA7F51A5-0BC0-404E-B8FB-02533C1FF3BC}" sibTransId="{FABABCE9-F32F-4072-83E5-3103C609256D}"/>
    <dgm:cxn modelId="{B4487B77-502E-4D53-8C9A-BACBF9232B42}" type="presOf" srcId="{EFF69FF6-93A9-4D16-9D5C-5D28156B7E41}" destId="{E8C8AF51-42BA-40F4-B7A0-E4970E2025E7}" srcOrd="0" destOrd="0" presId="urn:microsoft.com/office/officeart/2005/8/layout/hierarchy2"/>
    <dgm:cxn modelId="{E1E700B5-7D57-4496-9189-009969096B80}" type="presOf" srcId="{2E382240-611D-44B9-B051-07E2ACF38663}" destId="{3F99971D-E8DB-4F6A-A7D2-6D0D8C69B433}" srcOrd="1" destOrd="0" presId="urn:microsoft.com/office/officeart/2005/8/layout/hierarchy2"/>
    <dgm:cxn modelId="{A0B24789-55F1-41C0-A382-D069927F52D8}" srcId="{77DF0EDA-3F59-4B57-887D-C0FB2A495348}" destId="{E76BA360-6C11-4FFF-80F1-C34E28D68DB5}" srcOrd="1" destOrd="0" parTransId="{EFF69FF6-93A9-4D16-9D5C-5D28156B7E41}" sibTransId="{2CDF500A-BAB0-4EAB-9F2D-28A1FEB0DFEA}"/>
    <dgm:cxn modelId="{530C6FA2-D872-4C3A-ADA8-AB20853B07EB}" type="presOf" srcId="{2E382240-611D-44B9-B051-07E2ACF38663}" destId="{615EBB1B-3601-4634-ABA1-159C09A73EEE}" srcOrd="0" destOrd="0" presId="urn:microsoft.com/office/officeart/2005/8/layout/hierarchy2"/>
    <dgm:cxn modelId="{F778BF14-35A1-4618-BE0C-11C395F20B95}" srcId="{78BAD791-BC06-42EE-ABE6-4CBD78B63302}" destId="{77DF0EDA-3F59-4B57-887D-C0FB2A495348}" srcOrd="0" destOrd="0" parTransId="{F7F9D463-6CB4-4090-86B9-F307BB3CD7F0}" sibTransId="{B11F9FB8-79E5-4BBE-89A2-10B0C17FA244}"/>
    <dgm:cxn modelId="{18599900-9557-448D-9943-E40178297930}" srcId="{77DF0EDA-3F59-4B57-887D-C0FB2A495348}" destId="{3F33D547-D547-424E-87DB-95736D01BEF6}" srcOrd="0" destOrd="0" parTransId="{2E382240-611D-44B9-B051-07E2ACF38663}" sibTransId="{A0433F36-E9C1-4409-9B14-1141264F6CC0}"/>
    <dgm:cxn modelId="{CAF3CE9E-D5CF-4527-A661-E54F8166DEA6}" type="presOf" srcId="{3F33D547-D547-424E-87DB-95736D01BEF6}" destId="{C3401113-86CD-4195-81D7-EEC192F94CC6}" srcOrd="0" destOrd="0" presId="urn:microsoft.com/office/officeart/2005/8/layout/hierarchy2"/>
    <dgm:cxn modelId="{FB56C2C6-B0C9-40BC-9425-C65E699C4226}" type="presParOf" srcId="{E82D374C-6CDB-469F-9EA4-99B83ECC030A}" destId="{29FB6A6F-1A8E-4304-B6C8-E92453415B42}" srcOrd="0" destOrd="0" presId="urn:microsoft.com/office/officeart/2005/8/layout/hierarchy2"/>
    <dgm:cxn modelId="{F42DB683-86EC-4FB0-B7F2-D971A7CEFE28}" type="presParOf" srcId="{29FB6A6F-1A8E-4304-B6C8-E92453415B42}" destId="{E7AEE807-9A22-4658-8DC1-0BCBC465B70B}" srcOrd="0" destOrd="0" presId="urn:microsoft.com/office/officeart/2005/8/layout/hierarchy2"/>
    <dgm:cxn modelId="{280C154E-BE0C-4899-AC60-45D58D116E8A}" type="presParOf" srcId="{29FB6A6F-1A8E-4304-B6C8-E92453415B42}" destId="{AFDEF578-B182-4589-9C2D-967BB610B8FB}" srcOrd="1" destOrd="0" presId="urn:microsoft.com/office/officeart/2005/8/layout/hierarchy2"/>
    <dgm:cxn modelId="{F1728709-EEA1-4FCD-8452-42FE389C80E4}" type="presParOf" srcId="{AFDEF578-B182-4589-9C2D-967BB610B8FB}" destId="{615EBB1B-3601-4634-ABA1-159C09A73EEE}" srcOrd="0" destOrd="0" presId="urn:microsoft.com/office/officeart/2005/8/layout/hierarchy2"/>
    <dgm:cxn modelId="{1D97A305-016F-44D5-921F-C07590288D9C}" type="presParOf" srcId="{615EBB1B-3601-4634-ABA1-159C09A73EEE}" destId="{3F99971D-E8DB-4F6A-A7D2-6D0D8C69B433}" srcOrd="0" destOrd="0" presId="urn:microsoft.com/office/officeart/2005/8/layout/hierarchy2"/>
    <dgm:cxn modelId="{1B09EC57-73D5-440B-B966-7A4F232F82C8}" type="presParOf" srcId="{AFDEF578-B182-4589-9C2D-967BB610B8FB}" destId="{BA6AEE7A-BFED-414F-B2FB-507A6169BCEB}" srcOrd="1" destOrd="0" presId="urn:microsoft.com/office/officeart/2005/8/layout/hierarchy2"/>
    <dgm:cxn modelId="{FC38BFED-4B27-446C-A4A8-5EEE6C2631C0}" type="presParOf" srcId="{BA6AEE7A-BFED-414F-B2FB-507A6169BCEB}" destId="{C3401113-86CD-4195-81D7-EEC192F94CC6}" srcOrd="0" destOrd="0" presId="urn:microsoft.com/office/officeart/2005/8/layout/hierarchy2"/>
    <dgm:cxn modelId="{3C7E79F3-E663-4935-87B3-6A333FB88810}" type="presParOf" srcId="{BA6AEE7A-BFED-414F-B2FB-507A6169BCEB}" destId="{BE31B0DC-98E2-4C4A-8087-99157B58F403}" srcOrd="1" destOrd="0" presId="urn:microsoft.com/office/officeart/2005/8/layout/hierarchy2"/>
    <dgm:cxn modelId="{BC549647-643C-479D-AD5C-CC43B7474F98}" type="presParOf" srcId="{AFDEF578-B182-4589-9C2D-967BB610B8FB}" destId="{E8C8AF51-42BA-40F4-B7A0-E4970E2025E7}" srcOrd="2" destOrd="0" presId="urn:microsoft.com/office/officeart/2005/8/layout/hierarchy2"/>
    <dgm:cxn modelId="{EACA57E6-0691-48DA-A244-F6DA647D1E01}" type="presParOf" srcId="{E8C8AF51-42BA-40F4-B7A0-E4970E2025E7}" destId="{BFB469F1-92C9-4B6D-9A14-609589D010C4}" srcOrd="0" destOrd="0" presId="urn:microsoft.com/office/officeart/2005/8/layout/hierarchy2"/>
    <dgm:cxn modelId="{E0C912FA-795F-450A-BB9F-C9204AF835C4}" type="presParOf" srcId="{AFDEF578-B182-4589-9C2D-967BB610B8FB}" destId="{8DE1B67C-05A4-4912-A578-1B7F5C6C71EF}" srcOrd="3" destOrd="0" presId="urn:microsoft.com/office/officeart/2005/8/layout/hierarchy2"/>
    <dgm:cxn modelId="{AC9E99CF-D68A-4AE9-8764-A8D54B7E6DE8}" type="presParOf" srcId="{8DE1B67C-05A4-4912-A578-1B7F5C6C71EF}" destId="{149FFD77-B072-485E-9A43-818BE24BA5E8}" srcOrd="0" destOrd="0" presId="urn:microsoft.com/office/officeart/2005/8/layout/hierarchy2"/>
    <dgm:cxn modelId="{5E253274-D928-4718-980C-33C3246FCF7B}" type="presParOf" srcId="{8DE1B67C-05A4-4912-A578-1B7F5C6C71EF}" destId="{823D2891-4EBF-43CB-963C-DB725FA97819}" srcOrd="1" destOrd="0" presId="urn:microsoft.com/office/officeart/2005/8/layout/hierarchy2"/>
    <dgm:cxn modelId="{AEC8416A-E7C1-4D00-923F-0AA8F6BCC4BC}" type="presParOf" srcId="{AFDEF578-B182-4589-9C2D-967BB610B8FB}" destId="{447EF73B-AE97-4C75-A4D2-5F6BEA88158B}" srcOrd="4" destOrd="0" presId="urn:microsoft.com/office/officeart/2005/8/layout/hierarchy2"/>
    <dgm:cxn modelId="{F1DBFDDF-5DC1-492C-A056-1B9F1BDF0961}" type="presParOf" srcId="{447EF73B-AE97-4C75-A4D2-5F6BEA88158B}" destId="{85159E6C-9205-44AB-A74B-86F4B166CBA1}" srcOrd="0" destOrd="0" presId="urn:microsoft.com/office/officeart/2005/8/layout/hierarchy2"/>
    <dgm:cxn modelId="{E0C7D8E0-5E47-4832-A446-271819035E10}" type="presParOf" srcId="{AFDEF578-B182-4589-9C2D-967BB610B8FB}" destId="{B59E5BDB-213B-4E7D-9805-FC1A4B05C409}" srcOrd="5" destOrd="0" presId="urn:microsoft.com/office/officeart/2005/8/layout/hierarchy2"/>
    <dgm:cxn modelId="{3E942C65-C8FC-4202-B519-A1CDCFE66E52}" type="presParOf" srcId="{B59E5BDB-213B-4E7D-9805-FC1A4B05C409}" destId="{DB3ED603-63EB-4AE9-8245-F4FEFE884C8F}" srcOrd="0" destOrd="0" presId="urn:microsoft.com/office/officeart/2005/8/layout/hierarchy2"/>
    <dgm:cxn modelId="{56896C39-3D70-4569-AC59-B2A73D43DFDB}" type="presParOf" srcId="{B59E5BDB-213B-4E7D-9805-FC1A4B05C409}" destId="{A264D73F-A3CB-4D6F-BBA6-14731546FCC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78BAD791-BC06-42EE-ABE6-4CBD78B6330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7DF0EDA-3F59-4B57-887D-C0FB2A495348}">
      <dgm:prSet phldrT="[Text]" custT="1"/>
      <dgm:spPr/>
      <dgm:t>
        <a:bodyPr/>
        <a:lstStyle/>
        <a:p>
          <a:r>
            <a:rPr lang="cs-CZ" sz="1800" b="1" dirty="0" smtClean="0"/>
            <a:t>Papcel, a.s. </a:t>
          </a:r>
          <a:endParaRPr lang="cs-CZ" sz="1800" b="1" dirty="0"/>
        </a:p>
      </dgm:t>
    </dgm:pt>
    <dgm:pt modelId="{F7F9D463-6CB4-4090-86B9-F307BB3CD7F0}" type="parTrans" cxnId="{F778BF14-35A1-4618-BE0C-11C395F20B95}">
      <dgm:prSet/>
      <dgm:spPr/>
      <dgm:t>
        <a:bodyPr/>
        <a:lstStyle/>
        <a:p>
          <a:endParaRPr lang="cs-CZ"/>
        </a:p>
      </dgm:t>
    </dgm:pt>
    <dgm:pt modelId="{B11F9FB8-79E5-4BBE-89A2-10B0C17FA244}" type="sibTrans" cxnId="{F778BF14-35A1-4618-BE0C-11C395F20B95}">
      <dgm:prSet/>
      <dgm:spPr/>
      <dgm:t>
        <a:bodyPr/>
        <a:lstStyle/>
        <a:p>
          <a:endParaRPr lang="cs-CZ"/>
        </a:p>
      </dgm:t>
    </dgm:pt>
    <dgm:pt modelId="{3F33D547-D547-424E-87DB-95736D01BEF6}">
      <dgm:prSet phldrT="[Text]" custT="1"/>
      <dgm:spPr/>
      <dgm:t>
        <a:bodyPr/>
        <a:lstStyle/>
        <a:p>
          <a:r>
            <a:rPr lang="cs-CZ" sz="1600" dirty="0" smtClean="0"/>
            <a:t>Svářeč </a:t>
          </a:r>
          <a:endParaRPr lang="cs-CZ" sz="1600" dirty="0"/>
        </a:p>
      </dgm:t>
    </dgm:pt>
    <dgm:pt modelId="{2E382240-611D-44B9-B051-07E2ACF38663}" type="parTrans" cxnId="{18599900-9557-448D-9943-E40178297930}">
      <dgm:prSet/>
      <dgm:spPr/>
      <dgm:t>
        <a:bodyPr/>
        <a:lstStyle/>
        <a:p>
          <a:endParaRPr lang="cs-CZ" dirty="0"/>
        </a:p>
      </dgm:t>
    </dgm:pt>
    <dgm:pt modelId="{A0433F36-E9C1-4409-9B14-1141264F6CC0}" type="sibTrans" cxnId="{18599900-9557-448D-9943-E40178297930}">
      <dgm:prSet/>
      <dgm:spPr/>
      <dgm:t>
        <a:bodyPr/>
        <a:lstStyle/>
        <a:p>
          <a:endParaRPr lang="cs-CZ"/>
        </a:p>
      </dgm:t>
    </dgm:pt>
    <dgm:pt modelId="{E76BA360-6C11-4FFF-80F1-C34E28D68DB5}">
      <dgm:prSet phldrT="[Text]" custT="1"/>
      <dgm:spPr/>
      <dgm:t>
        <a:bodyPr/>
        <a:lstStyle/>
        <a:p>
          <a:r>
            <a:rPr lang="cs-CZ" sz="1600" dirty="0" smtClean="0"/>
            <a:t>Obráběč kovů </a:t>
          </a:r>
          <a:endParaRPr lang="cs-CZ" sz="1600" dirty="0"/>
        </a:p>
      </dgm:t>
    </dgm:pt>
    <dgm:pt modelId="{EFF69FF6-93A9-4D16-9D5C-5D28156B7E41}" type="parTrans" cxnId="{A0B24789-55F1-41C0-A382-D069927F52D8}">
      <dgm:prSet/>
      <dgm:spPr/>
      <dgm:t>
        <a:bodyPr/>
        <a:lstStyle/>
        <a:p>
          <a:endParaRPr lang="cs-CZ" dirty="0"/>
        </a:p>
      </dgm:t>
    </dgm:pt>
    <dgm:pt modelId="{2CDF500A-BAB0-4EAB-9F2D-28A1FEB0DFEA}" type="sibTrans" cxnId="{A0B24789-55F1-41C0-A382-D069927F52D8}">
      <dgm:prSet/>
      <dgm:spPr/>
      <dgm:t>
        <a:bodyPr/>
        <a:lstStyle/>
        <a:p>
          <a:endParaRPr lang="cs-CZ"/>
        </a:p>
      </dgm:t>
    </dgm:pt>
    <dgm:pt modelId="{39AF8BB7-68EE-46A4-B1F8-1F6C3C7C6996}">
      <dgm:prSet custT="1"/>
      <dgm:spPr/>
      <dgm:t>
        <a:bodyPr/>
        <a:lstStyle/>
        <a:p>
          <a:r>
            <a:rPr lang="cs-CZ" sz="1600" dirty="0" smtClean="0"/>
            <a:t>Elektro projektant </a:t>
          </a:r>
          <a:endParaRPr lang="cs-CZ" sz="1600" dirty="0"/>
        </a:p>
      </dgm:t>
    </dgm:pt>
    <dgm:pt modelId="{AAB67F51-5C6C-4BBE-9703-5695C4118C9E}" type="parTrans" cxnId="{08AE8754-D4AC-47A1-9135-F2C5BD932A88}">
      <dgm:prSet/>
      <dgm:spPr/>
      <dgm:t>
        <a:bodyPr/>
        <a:lstStyle/>
        <a:p>
          <a:endParaRPr lang="cs-CZ" dirty="0"/>
        </a:p>
      </dgm:t>
    </dgm:pt>
    <dgm:pt modelId="{35DDC2BE-CF78-4176-B1CC-642D5484D4DC}" type="sibTrans" cxnId="{08AE8754-D4AC-47A1-9135-F2C5BD932A88}">
      <dgm:prSet/>
      <dgm:spPr/>
      <dgm:t>
        <a:bodyPr/>
        <a:lstStyle/>
        <a:p>
          <a:endParaRPr lang="cs-CZ"/>
        </a:p>
      </dgm:t>
    </dgm:pt>
    <dgm:pt modelId="{D560AF07-E11E-410C-BC66-EE360DC609DD}">
      <dgm:prSet/>
      <dgm:spPr/>
      <dgm:t>
        <a:bodyPr/>
        <a:lstStyle/>
        <a:p>
          <a:r>
            <a:rPr lang="cs-CZ" dirty="0" smtClean="0"/>
            <a:t>Programátor řídícího systému</a:t>
          </a:r>
          <a:endParaRPr lang="cs-CZ" dirty="0"/>
        </a:p>
      </dgm:t>
    </dgm:pt>
    <dgm:pt modelId="{49D04218-D3C5-4C33-8540-BF4EAA04002A}" type="parTrans" cxnId="{144DBAA5-DCA9-4AFA-ABB5-BC2301C15097}">
      <dgm:prSet/>
      <dgm:spPr/>
      <dgm:t>
        <a:bodyPr/>
        <a:lstStyle/>
        <a:p>
          <a:endParaRPr lang="cs-CZ" dirty="0"/>
        </a:p>
      </dgm:t>
    </dgm:pt>
    <dgm:pt modelId="{DDD38BAC-55A2-4658-A6A4-7E4616681D0C}" type="sibTrans" cxnId="{144DBAA5-DCA9-4AFA-ABB5-BC2301C15097}">
      <dgm:prSet/>
      <dgm:spPr/>
      <dgm:t>
        <a:bodyPr/>
        <a:lstStyle/>
        <a:p>
          <a:endParaRPr lang="cs-CZ"/>
        </a:p>
      </dgm:t>
    </dgm:pt>
    <dgm:pt modelId="{2402C65E-2A51-4E12-AD89-938293F6428E}">
      <dgm:prSet custT="1"/>
      <dgm:spPr/>
      <dgm:t>
        <a:bodyPr/>
        <a:lstStyle/>
        <a:p>
          <a:r>
            <a:rPr lang="cs-CZ" sz="1600" dirty="0" smtClean="0"/>
            <a:t>Konstruktér </a:t>
          </a:r>
          <a:endParaRPr lang="cs-CZ" sz="1600" dirty="0"/>
        </a:p>
      </dgm:t>
    </dgm:pt>
    <dgm:pt modelId="{B392229A-EF7E-4A38-8EA7-B6FCDD9A0A57}" type="parTrans" cxnId="{0714915F-84C2-47CA-9466-710E09123004}">
      <dgm:prSet/>
      <dgm:spPr/>
      <dgm:t>
        <a:bodyPr/>
        <a:lstStyle/>
        <a:p>
          <a:endParaRPr lang="cs-CZ" dirty="0"/>
        </a:p>
      </dgm:t>
    </dgm:pt>
    <dgm:pt modelId="{05F82753-F954-48FB-8419-89614B69C001}" type="sibTrans" cxnId="{0714915F-84C2-47CA-9466-710E09123004}">
      <dgm:prSet/>
      <dgm:spPr/>
      <dgm:t>
        <a:bodyPr/>
        <a:lstStyle/>
        <a:p>
          <a:endParaRPr lang="cs-CZ"/>
        </a:p>
      </dgm:t>
    </dgm:pt>
    <dgm:pt modelId="{E82D374C-6CDB-469F-9EA4-99B83ECC030A}" type="pres">
      <dgm:prSet presAssocID="{78BAD791-BC06-42EE-ABE6-4CBD78B6330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9FB6A6F-1A8E-4304-B6C8-E92453415B42}" type="pres">
      <dgm:prSet presAssocID="{77DF0EDA-3F59-4B57-887D-C0FB2A495348}" presName="root1" presStyleCnt="0"/>
      <dgm:spPr/>
    </dgm:pt>
    <dgm:pt modelId="{E7AEE807-9A22-4658-8DC1-0BCBC465B70B}" type="pres">
      <dgm:prSet presAssocID="{77DF0EDA-3F59-4B57-887D-C0FB2A495348}" presName="LevelOneTextNode" presStyleLbl="node0" presStyleIdx="0" presStyleCnt="1" custScaleX="89909" custScaleY="9515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FDEF578-B182-4589-9C2D-967BB610B8FB}" type="pres">
      <dgm:prSet presAssocID="{77DF0EDA-3F59-4B57-887D-C0FB2A495348}" presName="level2hierChild" presStyleCnt="0"/>
      <dgm:spPr/>
    </dgm:pt>
    <dgm:pt modelId="{615EBB1B-3601-4634-ABA1-159C09A73EEE}" type="pres">
      <dgm:prSet presAssocID="{2E382240-611D-44B9-B051-07E2ACF38663}" presName="conn2-1" presStyleLbl="parChTrans1D2" presStyleIdx="0" presStyleCnt="5"/>
      <dgm:spPr/>
      <dgm:t>
        <a:bodyPr/>
        <a:lstStyle/>
        <a:p>
          <a:endParaRPr lang="cs-CZ"/>
        </a:p>
      </dgm:t>
    </dgm:pt>
    <dgm:pt modelId="{3F99971D-E8DB-4F6A-A7D2-6D0D8C69B433}" type="pres">
      <dgm:prSet presAssocID="{2E382240-611D-44B9-B051-07E2ACF38663}" presName="connTx" presStyleLbl="parChTrans1D2" presStyleIdx="0" presStyleCnt="5"/>
      <dgm:spPr/>
      <dgm:t>
        <a:bodyPr/>
        <a:lstStyle/>
        <a:p>
          <a:endParaRPr lang="cs-CZ"/>
        </a:p>
      </dgm:t>
    </dgm:pt>
    <dgm:pt modelId="{BA6AEE7A-BFED-414F-B2FB-507A6169BCEB}" type="pres">
      <dgm:prSet presAssocID="{3F33D547-D547-424E-87DB-95736D01BEF6}" presName="root2" presStyleCnt="0"/>
      <dgm:spPr/>
    </dgm:pt>
    <dgm:pt modelId="{C3401113-86CD-4195-81D7-EEC192F94CC6}" type="pres">
      <dgm:prSet presAssocID="{3F33D547-D547-424E-87DB-95736D01BEF6}" presName="LevelTwoTextNode" presStyleLbl="node2" presStyleIdx="0" presStyleCnt="5" custLinFactNeighborX="1209" custLinFactNeighborY="-16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E31B0DC-98E2-4C4A-8087-99157B58F403}" type="pres">
      <dgm:prSet presAssocID="{3F33D547-D547-424E-87DB-95736D01BEF6}" presName="level3hierChild" presStyleCnt="0"/>
      <dgm:spPr/>
    </dgm:pt>
    <dgm:pt modelId="{E8C8AF51-42BA-40F4-B7A0-E4970E2025E7}" type="pres">
      <dgm:prSet presAssocID="{EFF69FF6-93A9-4D16-9D5C-5D28156B7E41}" presName="conn2-1" presStyleLbl="parChTrans1D2" presStyleIdx="1" presStyleCnt="5"/>
      <dgm:spPr/>
      <dgm:t>
        <a:bodyPr/>
        <a:lstStyle/>
        <a:p>
          <a:endParaRPr lang="cs-CZ"/>
        </a:p>
      </dgm:t>
    </dgm:pt>
    <dgm:pt modelId="{BFB469F1-92C9-4B6D-9A14-609589D010C4}" type="pres">
      <dgm:prSet presAssocID="{EFF69FF6-93A9-4D16-9D5C-5D28156B7E41}" presName="connTx" presStyleLbl="parChTrans1D2" presStyleIdx="1" presStyleCnt="5"/>
      <dgm:spPr/>
      <dgm:t>
        <a:bodyPr/>
        <a:lstStyle/>
        <a:p>
          <a:endParaRPr lang="cs-CZ"/>
        </a:p>
      </dgm:t>
    </dgm:pt>
    <dgm:pt modelId="{8DE1B67C-05A4-4912-A578-1B7F5C6C71EF}" type="pres">
      <dgm:prSet presAssocID="{E76BA360-6C11-4FFF-80F1-C34E28D68DB5}" presName="root2" presStyleCnt="0"/>
      <dgm:spPr/>
    </dgm:pt>
    <dgm:pt modelId="{149FFD77-B072-485E-9A43-818BE24BA5E8}" type="pres">
      <dgm:prSet presAssocID="{E76BA360-6C11-4FFF-80F1-C34E28D68DB5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23D2891-4EBF-43CB-963C-DB725FA97819}" type="pres">
      <dgm:prSet presAssocID="{E76BA360-6C11-4FFF-80F1-C34E28D68DB5}" presName="level3hierChild" presStyleCnt="0"/>
      <dgm:spPr/>
    </dgm:pt>
    <dgm:pt modelId="{46008520-86F3-41A1-9A11-E1AA50F6A64B}" type="pres">
      <dgm:prSet presAssocID="{AAB67F51-5C6C-4BBE-9703-5695C4118C9E}" presName="conn2-1" presStyleLbl="parChTrans1D2" presStyleIdx="2" presStyleCnt="5"/>
      <dgm:spPr/>
      <dgm:t>
        <a:bodyPr/>
        <a:lstStyle/>
        <a:p>
          <a:endParaRPr lang="cs-CZ"/>
        </a:p>
      </dgm:t>
    </dgm:pt>
    <dgm:pt modelId="{092F7BC0-ADC5-41E2-8ECE-DCDF1C81BAF4}" type="pres">
      <dgm:prSet presAssocID="{AAB67F51-5C6C-4BBE-9703-5695C4118C9E}" presName="connTx" presStyleLbl="parChTrans1D2" presStyleIdx="2" presStyleCnt="5"/>
      <dgm:spPr/>
      <dgm:t>
        <a:bodyPr/>
        <a:lstStyle/>
        <a:p>
          <a:endParaRPr lang="cs-CZ"/>
        </a:p>
      </dgm:t>
    </dgm:pt>
    <dgm:pt modelId="{3393DE41-1B65-4FD0-9EBF-5E583817F6EB}" type="pres">
      <dgm:prSet presAssocID="{39AF8BB7-68EE-46A4-B1F8-1F6C3C7C6996}" presName="root2" presStyleCnt="0"/>
      <dgm:spPr/>
    </dgm:pt>
    <dgm:pt modelId="{C040CFB5-2F6E-4594-B82E-5FF482E4B0E7}" type="pres">
      <dgm:prSet presAssocID="{39AF8BB7-68EE-46A4-B1F8-1F6C3C7C6996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11EC258-DE10-43EB-ABB0-EA0FC38CFDF1}" type="pres">
      <dgm:prSet presAssocID="{39AF8BB7-68EE-46A4-B1F8-1F6C3C7C6996}" presName="level3hierChild" presStyleCnt="0"/>
      <dgm:spPr/>
    </dgm:pt>
    <dgm:pt modelId="{1CAF4E93-173E-4537-AD88-74A1DF33B0D5}" type="pres">
      <dgm:prSet presAssocID="{49D04218-D3C5-4C33-8540-BF4EAA04002A}" presName="conn2-1" presStyleLbl="parChTrans1D2" presStyleIdx="3" presStyleCnt="5"/>
      <dgm:spPr/>
      <dgm:t>
        <a:bodyPr/>
        <a:lstStyle/>
        <a:p>
          <a:endParaRPr lang="cs-CZ"/>
        </a:p>
      </dgm:t>
    </dgm:pt>
    <dgm:pt modelId="{413DFF59-6DF5-41DB-88C7-D94A971B05E7}" type="pres">
      <dgm:prSet presAssocID="{49D04218-D3C5-4C33-8540-BF4EAA04002A}" presName="connTx" presStyleLbl="parChTrans1D2" presStyleIdx="3" presStyleCnt="5"/>
      <dgm:spPr/>
      <dgm:t>
        <a:bodyPr/>
        <a:lstStyle/>
        <a:p>
          <a:endParaRPr lang="cs-CZ"/>
        </a:p>
      </dgm:t>
    </dgm:pt>
    <dgm:pt modelId="{55107FD5-3B2F-40C4-9EA8-AD4ACF077A61}" type="pres">
      <dgm:prSet presAssocID="{D560AF07-E11E-410C-BC66-EE360DC609DD}" presName="root2" presStyleCnt="0"/>
      <dgm:spPr/>
    </dgm:pt>
    <dgm:pt modelId="{BCC80529-22B5-443D-9607-B23824CE9091}" type="pres">
      <dgm:prSet presAssocID="{D560AF07-E11E-410C-BC66-EE360DC609DD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8B40CA0-A8F3-4F47-AC91-26BAB1F3F69E}" type="pres">
      <dgm:prSet presAssocID="{D560AF07-E11E-410C-BC66-EE360DC609DD}" presName="level3hierChild" presStyleCnt="0"/>
      <dgm:spPr/>
    </dgm:pt>
    <dgm:pt modelId="{83D975B7-DC1D-4813-9A0A-B46EBC21CA94}" type="pres">
      <dgm:prSet presAssocID="{B392229A-EF7E-4A38-8EA7-B6FCDD9A0A57}" presName="conn2-1" presStyleLbl="parChTrans1D2" presStyleIdx="4" presStyleCnt="5"/>
      <dgm:spPr/>
      <dgm:t>
        <a:bodyPr/>
        <a:lstStyle/>
        <a:p>
          <a:endParaRPr lang="cs-CZ"/>
        </a:p>
      </dgm:t>
    </dgm:pt>
    <dgm:pt modelId="{C8FDFEF9-9602-4758-A8C7-D2CFB4877767}" type="pres">
      <dgm:prSet presAssocID="{B392229A-EF7E-4A38-8EA7-B6FCDD9A0A57}" presName="connTx" presStyleLbl="parChTrans1D2" presStyleIdx="4" presStyleCnt="5"/>
      <dgm:spPr/>
      <dgm:t>
        <a:bodyPr/>
        <a:lstStyle/>
        <a:p>
          <a:endParaRPr lang="cs-CZ"/>
        </a:p>
      </dgm:t>
    </dgm:pt>
    <dgm:pt modelId="{1C1B361E-1158-4E67-975A-1F0E10F6CB6F}" type="pres">
      <dgm:prSet presAssocID="{2402C65E-2A51-4E12-AD89-938293F6428E}" presName="root2" presStyleCnt="0"/>
      <dgm:spPr/>
    </dgm:pt>
    <dgm:pt modelId="{48E9A26F-2FF9-486D-8268-EB1518554AF8}" type="pres">
      <dgm:prSet presAssocID="{2402C65E-2A51-4E12-AD89-938293F6428E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C6F05E9-F163-426B-BE45-901089C14262}" type="pres">
      <dgm:prSet presAssocID="{2402C65E-2A51-4E12-AD89-938293F6428E}" presName="level3hierChild" presStyleCnt="0"/>
      <dgm:spPr/>
    </dgm:pt>
  </dgm:ptLst>
  <dgm:cxnLst>
    <dgm:cxn modelId="{5603DC62-0239-4F1B-A7A2-4D0958AF17AC}" type="presOf" srcId="{39AF8BB7-68EE-46A4-B1F8-1F6C3C7C6996}" destId="{C040CFB5-2F6E-4594-B82E-5FF482E4B0E7}" srcOrd="0" destOrd="0" presId="urn:microsoft.com/office/officeart/2005/8/layout/hierarchy2"/>
    <dgm:cxn modelId="{18599900-9557-448D-9943-E40178297930}" srcId="{77DF0EDA-3F59-4B57-887D-C0FB2A495348}" destId="{3F33D547-D547-424E-87DB-95736D01BEF6}" srcOrd="0" destOrd="0" parTransId="{2E382240-611D-44B9-B051-07E2ACF38663}" sibTransId="{A0433F36-E9C1-4409-9B14-1141264F6CC0}"/>
    <dgm:cxn modelId="{A0B24789-55F1-41C0-A382-D069927F52D8}" srcId="{77DF0EDA-3F59-4B57-887D-C0FB2A495348}" destId="{E76BA360-6C11-4FFF-80F1-C34E28D68DB5}" srcOrd="1" destOrd="0" parTransId="{EFF69FF6-93A9-4D16-9D5C-5D28156B7E41}" sibTransId="{2CDF500A-BAB0-4EAB-9F2D-28A1FEB0DFEA}"/>
    <dgm:cxn modelId="{CCF87F51-CE6D-4C77-9BC7-5B28503E0985}" type="presOf" srcId="{2E382240-611D-44B9-B051-07E2ACF38663}" destId="{3F99971D-E8DB-4F6A-A7D2-6D0D8C69B433}" srcOrd="1" destOrd="0" presId="urn:microsoft.com/office/officeart/2005/8/layout/hierarchy2"/>
    <dgm:cxn modelId="{02D4F24B-4E2A-4FD3-B3F2-EF9F9901AFD2}" type="presOf" srcId="{E76BA360-6C11-4FFF-80F1-C34E28D68DB5}" destId="{149FFD77-B072-485E-9A43-818BE24BA5E8}" srcOrd="0" destOrd="0" presId="urn:microsoft.com/office/officeart/2005/8/layout/hierarchy2"/>
    <dgm:cxn modelId="{3FC22A52-0D6D-423D-823A-DDF934126CF5}" type="presOf" srcId="{EFF69FF6-93A9-4D16-9D5C-5D28156B7E41}" destId="{BFB469F1-92C9-4B6D-9A14-609589D010C4}" srcOrd="1" destOrd="0" presId="urn:microsoft.com/office/officeart/2005/8/layout/hierarchy2"/>
    <dgm:cxn modelId="{8CF64CFF-8674-483D-A0B6-D36A612930F4}" type="presOf" srcId="{D560AF07-E11E-410C-BC66-EE360DC609DD}" destId="{BCC80529-22B5-443D-9607-B23824CE9091}" srcOrd="0" destOrd="0" presId="urn:microsoft.com/office/officeart/2005/8/layout/hierarchy2"/>
    <dgm:cxn modelId="{162FC1B4-7F62-428C-913F-DF542E45B679}" type="presOf" srcId="{49D04218-D3C5-4C33-8540-BF4EAA04002A}" destId="{1CAF4E93-173E-4537-AD88-74A1DF33B0D5}" srcOrd="0" destOrd="0" presId="urn:microsoft.com/office/officeart/2005/8/layout/hierarchy2"/>
    <dgm:cxn modelId="{E1497D3F-9719-4A01-8F63-934F6E10DE72}" type="presOf" srcId="{77DF0EDA-3F59-4B57-887D-C0FB2A495348}" destId="{E7AEE807-9A22-4658-8DC1-0BCBC465B70B}" srcOrd="0" destOrd="0" presId="urn:microsoft.com/office/officeart/2005/8/layout/hierarchy2"/>
    <dgm:cxn modelId="{79624D3F-E7B5-411E-87C2-BD6CA2ADA98A}" type="presOf" srcId="{AAB67F51-5C6C-4BBE-9703-5695C4118C9E}" destId="{46008520-86F3-41A1-9A11-E1AA50F6A64B}" srcOrd="0" destOrd="0" presId="urn:microsoft.com/office/officeart/2005/8/layout/hierarchy2"/>
    <dgm:cxn modelId="{5ACC8966-EDE8-41A3-88CF-1E71B889367C}" type="presOf" srcId="{B392229A-EF7E-4A38-8EA7-B6FCDD9A0A57}" destId="{C8FDFEF9-9602-4758-A8C7-D2CFB4877767}" srcOrd="1" destOrd="0" presId="urn:microsoft.com/office/officeart/2005/8/layout/hierarchy2"/>
    <dgm:cxn modelId="{96FB27C7-170F-4354-80A5-0334F4EE5FFB}" type="presOf" srcId="{2E382240-611D-44B9-B051-07E2ACF38663}" destId="{615EBB1B-3601-4634-ABA1-159C09A73EEE}" srcOrd="0" destOrd="0" presId="urn:microsoft.com/office/officeart/2005/8/layout/hierarchy2"/>
    <dgm:cxn modelId="{144DBAA5-DCA9-4AFA-ABB5-BC2301C15097}" srcId="{77DF0EDA-3F59-4B57-887D-C0FB2A495348}" destId="{D560AF07-E11E-410C-BC66-EE360DC609DD}" srcOrd="3" destOrd="0" parTransId="{49D04218-D3C5-4C33-8540-BF4EAA04002A}" sibTransId="{DDD38BAC-55A2-4658-A6A4-7E4616681D0C}"/>
    <dgm:cxn modelId="{07E70746-939D-44F0-92FA-F7A267C6EF09}" type="presOf" srcId="{78BAD791-BC06-42EE-ABE6-4CBD78B63302}" destId="{E82D374C-6CDB-469F-9EA4-99B83ECC030A}" srcOrd="0" destOrd="0" presId="urn:microsoft.com/office/officeart/2005/8/layout/hierarchy2"/>
    <dgm:cxn modelId="{F2E2E4F1-3CFA-46DF-A741-21479F333CDE}" type="presOf" srcId="{2402C65E-2A51-4E12-AD89-938293F6428E}" destId="{48E9A26F-2FF9-486D-8268-EB1518554AF8}" srcOrd="0" destOrd="0" presId="urn:microsoft.com/office/officeart/2005/8/layout/hierarchy2"/>
    <dgm:cxn modelId="{01F653E6-EFD1-47C6-942C-F1D120F4F533}" type="presOf" srcId="{EFF69FF6-93A9-4D16-9D5C-5D28156B7E41}" destId="{E8C8AF51-42BA-40F4-B7A0-E4970E2025E7}" srcOrd="0" destOrd="0" presId="urn:microsoft.com/office/officeart/2005/8/layout/hierarchy2"/>
    <dgm:cxn modelId="{0714915F-84C2-47CA-9466-710E09123004}" srcId="{77DF0EDA-3F59-4B57-887D-C0FB2A495348}" destId="{2402C65E-2A51-4E12-AD89-938293F6428E}" srcOrd="4" destOrd="0" parTransId="{B392229A-EF7E-4A38-8EA7-B6FCDD9A0A57}" sibTransId="{05F82753-F954-48FB-8419-89614B69C001}"/>
    <dgm:cxn modelId="{F778BF14-35A1-4618-BE0C-11C395F20B95}" srcId="{78BAD791-BC06-42EE-ABE6-4CBD78B63302}" destId="{77DF0EDA-3F59-4B57-887D-C0FB2A495348}" srcOrd="0" destOrd="0" parTransId="{F7F9D463-6CB4-4090-86B9-F307BB3CD7F0}" sibTransId="{B11F9FB8-79E5-4BBE-89A2-10B0C17FA244}"/>
    <dgm:cxn modelId="{4C7F2BED-F3AC-45F5-A102-2CED40EEAA4E}" type="presOf" srcId="{B392229A-EF7E-4A38-8EA7-B6FCDD9A0A57}" destId="{83D975B7-DC1D-4813-9A0A-B46EBC21CA94}" srcOrd="0" destOrd="0" presId="urn:microsoft.com/office/officeart/2005/8/layout/hierarchy2"/>
    <dgm:cxn modelId="{08AE8754-D4AC-47A1-9135-F2C5BD932A88}" srcId="{77DF0EDA-3F59-4B57-887D-C0FB2A495348}" destId="{39AF8BB7-68EE-46A4-B1F8-1F6C3C7C6996}" srcOrd="2" destOrd="0" parTransId="{AAB67F51-5C6C-4BBE-9703-5695C4118C9E}" sibTransId="{35DDC2BE-CF78-4176-B1CC-642D5484D4DC}"/>
    <dgm:cxn modelId="{DAF3B0CE-8D3F-4061-BB8D-DC625D238AB1}" type="presOf" srcId="{AAB67F51-5C6C-4BBE-9703-5695C4118C9E}" destId="{092F7BC0-ADC5-41E2-8ECE-DCDF1C81BAF4}" srcOrd="1" destOrd="0" presId="urn:microsoft.com/office/officeart/2005/8/layout/hierarchy2"/>
    <dgm:cxn modelId="{F48C0720-19A2-4F9F-A278-8A2BB74E465C}" type="presOf" srcId="{49D04218-D3C5-4C33-8540-BF4EAA04002A}" destId="{413DFF59-6DF5-41DB-88C7-D94A971B05E7}" srcOrd="1" destOrd="0" presId="urn:microsoft.com/office/officeart/2005/8/layout/hierarchy2"/>
    <dgm:cxn modelId="{F2283405-FC35-44EA-B081-C26E7B806FD1}" type="presOf" srcId="{3F33D547-D547-424E-87DB-95736D01BEF6}" destId="{C3401113-86CD-4195-81D7-EEC192F94CC6}" srcOrd="0" destOrd="0" presId="urn:microsoft.com/office/officeart/2005/8/layout/hierarchy2"/>
    <dgm:cxn modelId="{C4924237-FF72-4BF3-BE56-321CA2C2856E}" type="presParOf" srcId="{E82D374C-6CDB-469F-9EA4-99B83ECC030A}" destId="{29FB6A6F-1A8E-4304-B6C8-E92453415B42}" srcOrd="0" destOrd="0" presId="urn:microsoft.com/office/officeart/2005/8/layout/hierarchy2"/>
    <dgm:cxn modelId="{CC69263F-5B14-43F5-8060-4BC3EAD44702}" type="presParOf" srcId="{29FB6A6F-1A8E-4304-B6C8-E92453415B42}" destId="{E7AEE807-9A22-4658-8DC1-0BCBC465B70B}" srcOrd="0" destOrd="0" presId="urn:microsoft.com/office/officeart/2005/8/layout/hierarchy2"/>
    <dgm:cxn modelId="{42A137A9-460A-4687-9DC9-701A92ED08AF}" type="presParOf" srcId="{29FB6A6F-1A8E-4304-B6C8-E92453415B42}" destId="{AFDEF578-B182-4589-9C2D-967BB610B8FB}" srcOrd="1" destOrd="0" presId="urn:microsoft.com/office/officeart/2005/8/layout/hierarchy2"/>
    <dgm:cxn modelId="{5829741D-2D60-474D-A557-6E9A4BD800A6}" type="presParOf" srcId="{AFDEF578-B182-4589-9C2D-967BB610B8FB}" destId="{615EBB1B-3601-4634-ABA1-159C09A73EEE}" srcOrd="0" destOrd="0" presId="urn:microsoft.com/office/officeart/2005/8/layout/hierarchy2"/>
    <dgm:cxn modelId="{F96C6487-A792-45AD-90C9-15E0CC1AA781}" type="presParOf" srcId="{615EBB1B-3601-4634-ABA1-159C09A73EEE}" destId="{3F99971D-E8DB-4F6A-A7D2-6D0D8C69B433}" srcOrd="0" destOrd="0" presId="urn:microsoft.com/office/officeart/2005/8/layout/hierarchy2"/>
    <dgm:cxn modelId="{653B1E48-28C9-4975-88FC-27FEB6204F8A}" type="presParOf" srcId="{AFDEF578-B182-4589-9C2D-967BB610B8FB}" destId="{BA6AEE7A-BFED-414F-B2FB-507A6169BCEB}" srcOrd="1" destOrd="0" presId="urn:microsoft.com/office/officeart/2005/8/layout/hierarchy2"/>
    <dgm:cxn modelId="{33A99054-4CBE-4D91-AFD1-04E9B51F058E}" type="presParOf" srcId="{BA6AEE7A-BFED-414F-B2FB-507A6169BCEB}" destId="{C3401113-86CD-4195-81D7-EEC192F94CC6}" srcOrd="0" destOrd="0" presId="urn:microsoft.com/office/officeart/2005/8/layout/hierarchy2"/>
    <dgm:cxn modelId="{C72E3026-57A4-4F85-B8AF-0FA5487A8ECC}" type="presParOf" srcId="{BA6AEE7A-BFED-414F-B2FB-507A6169BCEB}" destId="{BE31B0DC-98E2-4C4A-8087-99157B58F403}" srcOrd="1" destOrd="0" presId="urn:microsoft.com/office/officeart/2005/8/layout/hierarchy2"/>
    <dgm:cxn modelId="{75CD414F-CE78-4A76-BC55-AC9726ABBEFC}" type="presParOf" srcId="{AFDEF578-B182-4589-9C2D-967BB610B8FB}" destId="{E8C8AF51-42BA-40F4-B7A0-E4970E2025E7}" srcOrd="2" destOrd="0" presId="urn:microsoft.com/office/officeart/2005/8/layout/hierarchy2"/>
    <dgm:cxn modelId="{CF0CE18E-1FC5-4358-AEF1-6BB212D06734}" type="presParOf" srcId="{E8C8AF51-42BA-40F4-B7A0-E4970E2025E7}" destId="{BFB469F1-92C9-4B6D-9A14-609589D010C4}" srcOrd="0" destOrd="0" presId="urn:microsoft.com/office/officeart/2005/8/layout/hierarchy2"/>
    <dgm:cxn modelId="{7352B1C0-1E14-4C29-B044-C6C72F809579}" type="presParOf" srcId="{AFDEF578-B182-4589-9C2D-967BB610B8FB}" destId="{8DE1B67C-05A4-4912-A578-1B7F5C6C71EF}" srcOrd="3" destOrd="0" presId="urn:microsoft.com/office/officeart/2005/8/layout/hierarchy2"/>
    <dgm:cxn modelId="{206F78BF-BE6E-4E11-BFF4-8BEDF3B96087}" type="presParOf" srcId="{8DE1B67C-05A4-4912-A578-1B7F5C6C71EF}" destId="{149FFD77-B072-485E-9A43-818BE24BA5E8}" srcOrd="0" destOrd="0" presId="urn:microsoft.com/office/officeart/2005/8/layout/hierarchy2"/>
    <dgm:cxn modelId="{9ED67916-C87D-487C-83E2-94DD6E94DD8D}" type="presParOf" srcId="{8DE1B67C-05A4-4912-A578-1B7F5C6C71EF}" destId="{823D2891-4EBF-43CB-963C-DB725FA97819}" srcOrd="1" destOrd="0" presId="urn:microsoft.com/office/officeart/2005/8/layout/hierarchy2"/>
    <dgm:cxn modelId="{1C73C03D-C24B-48E4-ADF8-9DD3322AF671}" type="presParOf" srcId="{AFDEF578-B182-4589-9C2D-967BB610B8FB}" destId="{46008520-86F3-41A1-9A11-E1AA50F6A64B}" srcOrd="4" destOrd="0" presId="urn:microsoft.com/office/officeart/2005/8/layout/hierarchy2"/>
    <dgm:cxn modelId="{5B4C2DA1-502B-414D-9633-F365265A9ACB}" type="presParOf" srcId="{46008520-86F3-41A1-9A11-E1AA50F6A64B}" destId="{092F7BC0-ADC5-41E2-8ECE-DCDF1C81BAF4}" srcOrd="0" destOrd="0" presId="urn:microsoft.com/office/officeart/2005/8/layout/hierarchy2"/>
    <dgm:cxn modelId="{0F76CB7E-2D0A-454B-BCB9-48072AD6A1B2}" type="presParOf" srcId="{AFDEF578-B182-4589-9C2D-967BB610B8FB}" destId="{3393DE41-1B65-4FD0-9EBF-5E583817F6EB}" srcOrd="5" destOrd="0" presId="urn:microsoft.com/office/officeart/2005/8/layout/hierarchy2"/>
    <dgm:cxn modelId="{1AD93375-A769-484E-88E8-4F4DF1B60394}" type="presParOf" srcId="{3393DE41-1B65-4FD0-9EBF-5E583817F6EB}" destId="{C040CFB5-2F6E-4594-B82E-5FF482E4B0E7}" srcOrd="0" destOrd="0" presId="urn:microsoft.com/office/officeart/2005/8/layout/hierarchy2"/>
    <dgm:cxn modelId="{BCF30C10-B757-4A74-85B8-D595D1C6F18E}" type="presParOf" srcId="{3393DE41-1B65-4FD0-9EBF-5E583817F6EB}" destId="{C11EC258-DE10-43EB-ABB0-EA0FC38CFDF1}" srcOrd="1" destOrd="0" presId="urn:microsoft.com/office/officeart/2005/8/layout/hierarchy2"/>
    <dgm:cxn modelId="{74C0B148-C6A3-4A36-A597-CFFED7295347}" type="presParOf" srcId="{AFDEF578-B182-4589-9C2D-967BB610B8FB}" destId="{1CAF4E93-173E-4537-AD88-74A1DF33B0D5}" srcOrd="6" destOrd="0" presId="urn:microsoft.com/office/officeart/2005/8/layout/hierarchy2"/>
    <dgm:cxn modelId="{22DA7383-AE98-4F87-A02A-85E4B46DD47D}" type="presParOf" srcId="{1CAF4E93-173E-4537-AD88-74A1DF33B0D5}" destId="{413DFF59-6DF5-41DB-88C7-D94A971B05E7}" srcOrd="0" destOrd="0" presId="urn:microsoft.com/office/officeart/2005/8/layout/hierarchy2"/>
    <dgm:cxn modelId="{6D1A3D1D-7BAC-44B5-A284-6CB60CC17483}" type="presParOf" srcId="{AFDEF578-B182-4589-9C2D-967BB610B8FB}" destId="{55107FD5-3B2F-40C4-9EA8-AD4ACF077A61}" srcOrd="7" destOrd="0" presId="urn:microsoft.com/office/officeart/2005/8/layout/hierarchy2"/>
    <dgm:cxn modelId="{A182BB9C-4ADB-4E31-9C16-7DB6A4C1593F}" type="presParOf" srcId="{55107FD5-3B2F-40C4-9EA8-AD4ACF077A61}" destId="{BCC80529-22B5-443D-9607-B23824CE9091}" srcOrd="0" destOrd="0" presId="urn:microsoft.com/office/officeart/2005/8/layout/hierarchy2"/>
    <dgm:cxn modelId="{2CE74954-5525-4971-8A9A-A03F7F7C8241}" type="presParOf" srcId="{55107FD5-3B2F-40C4-9EA8-AD4ACF077A61}" destId="{98B40CA0-A8F3-4F47-AC91-26BAB1F3F69E}" srcOrd="1" destOrd="0" presId="urn:microsoft.com/office/officeart/2005/8/layout/hierarchy2"/>
    <dgm:cxn modelId="{022180C1-C478-4834-A626-F3B080DF12DD}" type="presParOf" srcId="{AFDEF578-B182-4589-9C2D-967BB610B8FB}" destId="{83D975B7-DC1D-4813-9A0A-B46EBC21CA94}" srcOrd="8" destOrd="0" presId="urn:microsoft.com/office/officeart/2005/8/layout/hierarchy2"/>
    <dgm:cxn modelId="{E21D990C-9A9D-4C98-9DB2-B080145A264A}" type="presParOf" srcId="{83D975B7-DC1D-4813-9A0A-B46EBC21CA94}" destId="{C8FDFEF9-9602-4758-A8C7-D2CFB4877767}" srcOrd="0" destOrd="0" presId="urn:microsoft.com/office/officeart/2005/8/layout/hierarchy2"/>
    <dgm:cxn modelId="{2F2B9EED-B44B-4976-84A2-3430DF5A9FB1}" type="presParOf" srcId="{AFDEF578-B182-4589-9C2D-967BB610B8FB}" destId="{1C1B361E-1158-4E67-975A-1F0E10F6CB6F}" srcOrd="9" destOrd="0" presId="urn:microsoft.com/office/officeart/2005/8/layout/hierarchy2"/>
    <dgm:cxn modelId="{8DC1A7A8-2F22-4D73-BAEF-2E0DA8FEA2F9}" type="presParOf" srcId="{1C1B361E-1158-4E67-975A-1F0E10F6CB6F}" destId="{48E9A26F-2FF9-486D-8268-EB1518554AF8}" srcOrd="0" destOrd="0" presId="urn:microsoft.com/office/officeart/2005/8/layout/hierarchy2"/>
    <dgm:cxn modelId="{BBE5C4C6-4789-45BD-B9FA-91DE34D26F03}" type="presParOf" srcId="{1C1B361E-1158-4E67-975A-1F0E10F6CB6F}" destId="{AC6F05E9-F163-426B-BE45-901089C1426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78BAD791-BC06-42EE-ABE6-4CBD78B6330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7DF0EDA-3F59-4B57-887D-C0FB2A495348}">
      <dgm:prSet phldrT="[Text]" custT="1"/>
      <dgm:spPr/>
      <dgm:t>
        <a:bodyPr/>
        <a:lstStyle/>
        <a:p>
          <a:r>
            <a:rPr lang="cs-CZ" sz="1600" b="1" dirty="0" smtClean="0"/>
            <a:t>Senior Flexonics Czech s.r.o. </a:t>
          </a:r>
          <a:endParaRPr lang="cs-CZ" sz="1600" b="1" dirty="0"/>
        </a:p>
      </dgm:t>
    </dgm:pt>
    <dgm:pt modelId="{F7F9D463-6CB4-4090-86B9-F307BB3CD7F0}" type="parTrans" cxnId="{F778BF14-35A1-4618-BE0C-11C395F20B95}">
      <dgm:prSet/>
      <dgm:spPr/>
      <dgm:t>
        <a:bodyPr/>
        <a:lstStyle/>
        <a:p>
          <a:endParaRPr lang="cs-CZ"/>
        </a:p>
      </dgm:t>
    </dgm:pt>
    <dgm:pt modelId="{B11F9FB8-79E5-4BBE-89A2-10B0C17FA244}" type="sibTrans" cxnId="{F778BF14-35A1-4618-BE0C-11C395F20B95}">
      <dgm:prSet/>
      <dgm:spPr/>
      <dgm:t>
        <a:bodyPr/>
        <a:lstStyle/>
        <a:p>
          <a:endParaRPr lang="cs-CZ"/>
        </a:p>
      </dgm:t>
    </dgm:pt>
    <dgm:pt modelId="{3F33D547-D547-424E-87DB-95736D01BEF6}">
      <dgm:prSet phldrT="[Text]"/>
      <dgm:spPr/>
      <dgm:t>
        <a:bodyPr/>
        <a:lstStyle/>
        <a:p>
          <a:r>
            <a:rPr lang="cs-CZ" dirty="0" smtClean="0"/>
            <a:t>Operátor ve strojírenské výrobě </a:t>
          </a:r>
          <a:endParaRPr lang="cs-CZ" dirty="0"/>
        </a:p>
      </dgm:t>
    </dgm:pt>
    <dgm:pt modelId="{2E382240-611D-44B9-B051-07E2ACF38663}" type="parTrans" cxnId="{18599900-9557-448D-9943-E40178297930}">
      <dgm:prSet/>
      <dgm:spPr/>
      <dgm:t>
        <a:bodyPr/>
        <a:lstStyle/>
        <a:p>
          <a:endParaRPr lang="cs-CZ" dirty="0"/>
        </a:p>
      </dgm:t>
    </dgm:pt>
    <dgm:pt modelId="{A0433F36-E9C1-4409-9B14-1141264F6CC0}" type="sibTrans" cxnId="{18599900-9557-448D-9943-E40178297930}">
      <dgm:prSet/>
      <dgm:spPr/>
      <dgm:t>
        <a:bodyPr/>
        <a:lstStyle/>
        <a:p>
          <a:endParaRPr lang="cs-CZ"/>
        </a:p>
      </dgm:t>
    </dgm:pt>
    <dgm:pt modelId="{E82D374C-6CDB-469F-9EA4-99B83ECC030A}" type="pres">
      <dgm:prSet presAssocID="{78BAD791-BC06-42EE-ABE6-4CBD78B6330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9FB6A6F-1A8E-4304-B6C8-E92453415B42}" type="pres">
      <dgm:prSet presAssocID="{77DF0EDA-3F59-4B57-887D-C0FB2A495348}" presName="root1" presStyleCnt="0"/>
      <dgm:spPr/>
    </dgm:pt>
    <dgm:pt modelId="{E7AEE807-9A22-4658-8DC1-0BCBC465B70B}" type="pres">
      <dgm:prSet presAssocID="{77DF0EDA-3F59-4B57-887D-C0FB2A495348}" presName="LevelOneTextNode" presStyleLbl="node0" presStyleIdx="0" presStyleCnt="1" custScaleX="143566" custScaleY="16504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FDEF578-B182-4589-9C2D-967BB610B8FB}" type="pres">
      <dgm:prSet presAssocID="{77DF0EDA-3F59-4B57-887D-C0FB2A495348}" presName="level2hierChild" presStyleCnt="0"/>
      <dgm:spPr/>
    </dgm:pt>
    <dgm:pt modelId="{615EBB1B-3601-4634-ABA1-159C09A73EEE}" type="pres">
      <dgm:prSet presAssocID="{2E382240-611D-44B9-B051-07E2ACF38663}" presName="conn2-1" presStyleLbl="parChTrans1D2" presStyleIdx="0" presStyleCnt="1"/>
      <dgm:spPr/>
      <dgm:t>
        <a:bodyPr/>
        <a:lstStyle/>
        <a:p>
          <a:endParaRPr lang="cs-CZ"/>
        </a:p>
      </dgm:t>
    </dgm:pt>
    <dgm:pt modelId="{3F99971D-E8DB-4F6A-A7D2-6D0D8C69B433}" type="pres">
      <dgm:prSet presAssocID="{2E382240-611D-44B9-B051-07E2ACF38663}" presName="connTx" presStyleLbl="parChTrans1D2" presStyleIdx="0" presStyleCnt="1"/>
      <dgm:spPr/>
      <dgm:t>
        <a:bodyPr/>
        <a:lstStyle/>
        <a:p>
          <a:endParaRPr lang="cs-CZ"/>
        </a:p>
      </dgm:t>
    </dgm:pt>
    <dgm:pt modelId="{BA6AEE7A-BFED-414F-B2FB-507A6169BCEB}" type="pres">
      <dgm:prSet presAssocID="{3F33D547-D547-424E-87DB-95736D01BEF6}" presName="root2" presStyleCnt="0"/>
      <dgm:spPr/>
    </dgm:pt>
    <dgm:pt modelId="{C3401113-86CD-4195-81D7-EEC192F94CC6}" type="pres">
      <dgm:prSet presAssocID="{3F33D547-D547-424E-87DB-95736D01BEF6}" presName="LevelTwoTextNode" presStyleLbl="node2" presStyleIdx="0" presStyleCnt="1" custScaleX="145378" custScaleY="16504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E31B0DC-98E2-4C4A-8087-99157B58F403}" type="pres">
      <dgm:prSet presAssocID="{3F33D547-D547-424E-87DB-95736D01BEF6}" presName="level3hierChild" presStyleCnt="0"/>
      <dgm:spPr/>
    </dgm:pt>
  </dgm:ptLst>
  <dgm:cxnLst>
    <dgm:cxn modelId="{F8DD9504-BD52-431E-9800-CB318825000B}" type="presOf" srcId="{2E382240-611D-44B9-B051-07E2ACF38663}" destId="{3F99971D-E8DB-4F6A-A7D2-6D0D8C69B433}" srcOrd="1" destOrd="0" presId="urn:microsoft.com/office/officeart/2005/8/layout/hierarchy2"/>
    <dgm:cxn modelId="{6A3CDBB9-7369-4AD8-82E0-ABEFA9650AE1}" type="presOf" srcId="{3F33D547-D547-424E-87DB-95736D01BEF6}" destId="{C3401113-86CD-4195-81D7-EEC192F94CC6}" srcOrd="0" destOrd="0" presId="urn:microsoft.com/office/officeart/2005/8/layout/hierarchy2"/>
    <dgm:cxn modelId="{F778BF14-35A1-4618-BE0C-11C395F20B95}" srcId="{78BAD791-BC06-42EE-ABE6-4CBD78B63302}" destId="{77DF0EDA-3F59-4B57-887D-C0FB2A495348}" srcOrd="0" destOrd="0" parTransId="{F7F9D463-6CB4-4090-86B9-F307BB3CD7F0}" sibTransId="{B11F9FB8-79E5-4BBE-89A2-10B0C17FA244}"/>
    <dgm:cxn modelId="{2A1A31E2-CFC0-42F9-AC06-DB4783131B7E}" type="presOf" srcId="{77DF0EDA-3F59-4B57-887D-C0FB2A495348}" destId="{E7AEE807-9A22-4658-8DC1-0BCBC465B70B}" srcOrd="0" destOrd="0" presId="urn:microsoft.com/office/officeart/2005/8/layout/hierarchy2"/>
    <dgm:cxn modelId="{4F49BBFD-7BAC-4912-8708-89252DDB1748}" type="presOf" srcId="{2E382240-611D-44B9-B051-07E2ACF38663}" destId="{615EBB1B-3601-4634-ABA1-159C09A73EEE}" srcOrd="0" destOrd="0" presId="urn:microsoft.com/office/officeart/2005/8/layout/hierarchy2"/>
    <dgm:cxn modelId="{18599900-9557-448D-9943-E40178297930}" srcId="{77DF0EDA-3F59-4B57-887D-C0FB2A495348}" destId="{3F33D547-D547-424E-87DB-95736D01BEF6}" srcOrd="0" destOrd="0" parTransId="{2E382240-611D-44B9-B051-07E2ACF38663}" sibTransId="{A0433F36-E9C1-4409-9B14-1141264F6CC0}"/>
    <dgm:cxn modelId="{8759AB69-A22B-4920-8197-447FADFA1407}" type="presOf" srcId="{78BAD791-BC06-42EE-ABE6-4CBD78B63302}" destId="{E82D374C-6CDB-469F-9EA4-99B83ECC030A}" srcOrd="0" destOrd="0" presId="urn:microsoft.com/office/officeart/2005/8/layout/hierarchy2"/>
    <dgm:cxn modelId="{052E2B86-56ED-454D-88D4-49C477878FBE}" type="presParOf" srcId="{E82D374C-6CDB-469F-9EA4-99B83ECC030A}" destId="{29FB6A6F-1A8E-4304-B6C8-E92453415B42}" srcOrd="0" destOrd="0" presId="urn:microsoft.com/office/officeart/2005/8/layout/hierarchy2"/>
    <dgm:cxn modelId="{DDE12972-39BB-401F-AD2B-23CABDDE30CB}" type="presParOf" srcId="{29FB6A6F-1A8E-4304-B6C8-E92453415B42}" destId="{E7AEE807-9A22-4658-8DC1-0BCBC465B70B}" srcOrd="0" destOrd="0" presId="urn:microsoft.com/office/officeart/2005/8/layout/hierarchy2"/>
    <dgm:cxn modelId="{F677D3BD-AA09-40CF-BE5C-747C1202B5F1}" type="presParOf" srcId="{29FB6A6F-1A8E-4304-B6C8-E92453415B42}" destId="{AFDEF578-B182-4589-9C2D-967BB610B8FB}" srcOrd="1" destOrd="0" presId="urn:microsoft.com/office/officeart/2005/8/layout/hierarchy2"/>
    <dgm:cxn modelId="{9F7B01E4-6DB2-479E-94E8-467920291397}" type="presParOf" srcId="{AFDEF578-B182-4589-9C2D-967BB610B8FB}" destId="{615EBB1B-3601-4634-ABA1-159C09A73EEE}" srcOrd="0" destOrd="0" presId="urn:microsoft.com/office/officeart/2005/8/layout/hierarchy2"/>
    <dgm:cxn modelId="{AC6B3855-54B6-47B4-8FE5-2E0CEBDACEE6}" type="presParOf" srcId="{615EBB1B-3601-4634-ABA1-159C09A73EEE}" destId="{3F99971D-E8DB-4F6A-A7D2-6D0D8C69B433}" srcOrd="0" destOrd="0" presId="urn:microsoft.com/office/officeart/2005/8/layout/hierarchy2"/>
    <dgm:cxn modelId="{315D3FEF-81CB-47D2-A358-3AE54FDA866E}" type="presParOf" srcId="{AFDEF578-B182-4589-9C2D-967BB610B8FB}" destId="{BA6AEE7A-BFED-414F-B2FB-507A6169BCEB}" srcOrd="1" destOrd="0" presId="urn:microsoft.com/office/officeart/2005/8/layout/hierarchy2"/>
    <dgm:cxn modelId="{1F493CBC-2E58-4731-97AF-880E9EC09562}" type="presParOf" srcId="{BA6AEE7A-BFED-414F-B2FB-507A6169BCEB}" destId="{C3401113-86CD-4195-81D7-EEC192F94CC6}" srcOrd="0" destOrd="0" presId="urn:microsoft.com/office/officeart/2005/8/layout/hierarchy2"/>
    <dgm:cxn modelId="{40F22238-B9FF-4AB2-902D-FBB8F523CBC4}" type="presParOf" srcId="{BA6AEE7A-BFED-414F-B2FB-507A6169BCEB}" destId="{BE31B0DC-98E2-4C4A-8087-99157B58F40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78BAD791-BC06-42EE-ABE6-4CBD78B6330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7DF0EDA-3F59-4B57-887D-C0FB2A495348}">
      <dgm:prSet phldrT="[Text]"/>
      <dgm:spPr/>
      <dgm:t>
        <a:bodyPr/>
        <a:lstStyle/>
        <a:p>
          <a:r>
            <a:rPr lang="cs-CZ" b="1" dirty="0" smtClean="0"/>
            <a:t>Siemens s.r.o</a:t>
          </a:r>
          <a:r>
            <a:rPr lang="cs-CZ" dirty="0" smtClean="0"/>
            <a:t>. </a:t>
          </a:r>
          <a:endParaRPr lang="cs-CZ" dirty="0"/>
        </a:p>
      </dgm:t>
    </dgm:pt>
    <dgm:pt modelId="{F7F9D463-6CB4-4090-86B9-F307BB3CD7F0}" type="parTrans" cxnId="{F778BF14-35A1-4618-BE0C-11C395F20B95}">
      <dgm:prSet/>
      <dgm:spPr/>
      <dgm:t>
        <a:bodyPr/>
        <a:lstStyle/>
        <a:p>
          <a:endParaRPr lang="cs-CZ"/>
        </a:p>
      </dgm:t>
    </dgm:pt>
    <dgm:pt modelId="{B11F9FB8-79E5-4BBE-89A2-10B0C17FA244}" type="sibTrans" cxnId="{F778BF14-35A1-4618-BE0C-11C395F20B95}">
      <dgm:prSet/>
      <dgm:spPr/>
      <dgm:t>
        <a:bodyPr/>
        <a:lstStyle/>
        <a:p>
          <a:endParaRPr lang="cs-CZ"/>
        </a:p>
      </dgm:t>
    </dgm:pt>
    <dgm:pt modelId="{3F33D547-D547-424E-87DB-95736D01BEF6}">
      <dgm:prSet phldrT="[Text]"/>
      <dgm:spPr/>
      <dgm:t>
        <a:bodyPr/>
        <a:lstStyle/>
        <a:p>
          <a:r>
            <a:rPr lang="cs-CZ" dirty="0" smtClean="0"/>
            <a:t>Obráběč kovů </a:t>
          </a:r>
          <a:endParaRPr lang="cs-CZ" dirty="0"/>
        </a:p>
      </dgm:t>
    </dgm:pt>
    <dgm:pt modelId="{2E382240-611D-44B9-B051-07E2ACF38663}" type="parTrans" cxnId="{18599900-9557-448D-9943-E40178297930}">
      <dgm:prSet/>
      <dgm:spPr/>
      <dgm:t>
        <a:bodyPr/>
        <a:lstStyle/>
        <a:p>
          <a:endParaRPr lang="cs-CZ" dirty="0"/>
        </a:p>
      </dgm:t>
    </dgm:pt>
    <dgm:pt modelId="{A0433F36-E9C1-4409-9B14-1141264F6CC0}" type="sibTrans" cxnId="{18599900-9557-448D-9943-E40178297930}">
      <dgm:prSet/>
      <dgm:spPr/>
      <dgm:t>
        <a:bodyPr/>
        <a:lstStyle/>
        <a:p>
          <a:endParaRPr lang="cs-CZ"/>
        </a:p>
      </dgm:t>
    </dgm:pt>
    <dgm:pt modelId="{E76BA360-6C11-4FFF-80F1-C34E28D68DB5}">
      <dgm:prSet phldrT="[Text]"/>
      <dgm:spPr/>
      <dgm:t>
        <a:bodyPr/>
        <a:lstStyle/>
        <a:p>
          <a:r>
            <a:rPr lang="cs-CZ" dirty="0" smtClean="0"/>
            <a:t>Obsluha CNC strojů </a:t>
          </a:r>
          <a:endParaRPr lang="cs-CZ" dirty="0"/>
        </a:p>
      </dgm:t>
    </dgm:pt>
    <dgm:pt modelId="{EFF69FF6-93A9-4D16-9D5C-5D28156B7E41}" type="parTrans" cxnId="{A0B24789-55F1-41C0-A382-D069927F52D8}">
      <dgm:prSet/>
      <dgm:spPr/>
      <dgm:t>
        <a:bodyPr/>
        <a:lstStyle/>
        <a:p>
          <a:endParaRPr lang="cs-CZ" dirty="0"/>
        </a:p>
      </dgm:t>
    </dgm:pt>
    <dgm:pt modelId="{2CDF500A-BAB0-4EAB-9F2D-28A1FEB0DFEA}" type="sibTrans" cxnId="{A0B24789-55F1-41C0-A382-D069927F52D8}">
      <dgm:prSet/>
      <dgm:spPr/>
      <dgm:t>
        <a:bodyPr/>
        <a:lstStyle/>
        <a:p>
          <a:endParaRPr lang="cs-CZ"/>
        </a:p>
      </dgm:t>
    </dgm:pt>
    <dgm:pt modelId="{25F4ACB2-99AD-460E-A3EA-B6ABFD81F129}">
      <dgm:prSet/>
      <dgm:spPr/>
      <dgm:t>
        <a:bodyPr/>
        <a:lstStyle/>
        <a:p>
          <a:r>
            <a:rPr lang="cs-CZ" dirty="0" smtClean="0"/>
            <a:t>Mechanik – Seřizovač </a:t>
          </a:r>
          <a:endParaRPr lang="cs-CZ" dirty="0"/>
        </a:p>
      </dgm:t>
    </dgm:pt>
    <dgm:pt modelId="{C433C838-E0B1-4336-991B-EAEECC3CEA5D}" type="parTrans" cxnId="{0401116D-972F-4C87-ADF1-7633896C7B70}">
      <dgm:prSet/>
      <dgm:spPr/>
      <dgm:t>
        <a:bodyPr/>
        <a:lstStyle/>
        <a:p>
          <a:endParaRPr lang="cs-CZ" dirty="0"/>
        </a:p>
      </dgm:t>
    </dgm:pt>
    <dgm:pt modelId="{E8E5C667-BD90-4157-A6F1-9038E822D20E}" type="sibTrans" cxnId="{0401116D-972F-4C87-ADF1-7633896C7B70}">
      <dgm:prSet/>
      <dgm:spPr/>
      <dgm:t>
        <a:bodyPr/>
        <a:lstStyle/>
        <a:p>
          <a:endParaRPr lang="cs-CZ"/>
        </a:p>
      </dgm:t>
    </dgm:pt>
    <dgm:pt modelId="{D1888D08-F57F-4362-A7CB-69ABDE7CEEA9}">
      <dgm:prSet/>
      <dgm:spPr/>
      <dgm:t>
        <a:bodyPr/>
        <a:lstStyle/>
        <a:p>
          <a:r>
            <a:rPr lang="cs-CZ" dirty="0" smtClean="0"/>
            <a:t>Elektromechanik </a:t>
          </a:r>
          <a:endParaRPr lang="cs-CZ" dirty="0"/>
        </a:p>
      </dgm:t>
    </dgm:pt>
    <dgm:pt modelId="{709A7258-86F2-4031-94EE-8460E7F421DA}" type="parTrans" cxnId="{E029B029-ECF2-450E-9503-6B92B5906493}">
      <dgm:prSet/>
      <dgm:spPr/>
      <dgm:t>
        <a:bodyPr/>
        <a:lstStyle/>
        <a:p>
          <a:endParaRPr lang="cs-CZ" dirty="0"/>
        </a:p>
      </dgm:t>
    </dgm:pt>
    <dgm:pt modelId="{6D288CBB-1382-4F35-A1E2-AD5DA342BC8A}" type="sibTrans" cxnId="{E029B029-ECF2-450E-9503-6B92B5906493}">
      <dgm:prSet/>
      <dgm:spPr/>
      <dgm:t>
        <a:bodyPr/>
        <a:lstStyle/>
        <a:p>
          <a:endParaRPr lang="cs-CZ"/>
        </a:p>
      </dgm:t>
    </dgm:pt>
    <dgm:pt modelId="{AC0C4A56-D8EF-4654-AA5D-0C4C4B571C03}">
      <dgm:prSet/>
      <dgm:spPr/>
      <dgm:t>
        <a:bodyPr/>
        <a:lstStyle/>
        <a:p>
          <a:r>
            <a:rPr lang="cs-CZ" dirty="0" smtClean="0"/>
            <a:t>Konstruktér </a:t>
          </a:r>
          <a:endParaRPr lang="cs-CZ" dirty="0"/>
        </a:p>
      </dgm:t>
    </dgm:pt>
    <dgm:pt modelId="{EFDAA4D8-DD65-4CC1-ADA4-D6A1F05C8359}" type="parTrans" cxnId="{CA018E7F-7C8F-4E04-8F9E-9924B4CE4AC5}">
      <dgm:prSet/>
      <dgm:spPr/>
      <dgm:t>
        <a:bodyPr/>
        <a:lstStyle/>
        <a:p>
          <a:endParaRPr lang="cs-CZ" dirty="0"/>
        </a:p>
      </dgm:t>
    </dgm:pt>
    <dgm:pt modelId="{E58E3F33-B159-4146-A3DE-AA133890B7B2}" type="sibTrans" cxnId="{CA018E7F-7C8F-4E04-8F9E-9924B4CE4AC5}">
      <dgm:prSet/>
      <dgm:spPr/>
      <dgm:t>
        <a:bodyPr/>
        <a:lstStyle/>
        <a:p>
          <a:endParaRPr lang="cs-CZ"/>
        </a:p>
      </dgm:t>
    </dgm:pt>
    <dgm:pt modelId="{AF32FE7F-3D40-40AB-B97E-A285E907B392}">
      <dgm:prSet/>
      <dgm:spPr/>
      <dgm:t>
        <a:bodyPr/>
        <a:lstStyle/>
        <a:p>
          <a:r>
            <a:rPr lang="cs-CZ" dirty="0" smtClean="0"/>
            <a:t>Technolog </a:t>
          </a:r>
          <a:endParaRPr lang="cs-CZ" dirty="0"/>
        </a:p>
      </dgm:t>
    </dgm:pt>
    <dgm:pt modelId="{6B9CC9FF-70DE-48F4-B368-361EAF6F6089}" type="parTrans" cxnId="{7F25525E-7501-4B77-934A-6AFDC9741589}">
      <dgm:prSet/>
      <dgm:spPr/>
      <dgm:t>
        <a:bodyPr/>
        <a:lstStyle/>
        <a:p>
          <a:endParaRPr lang="cs-CZ" dirty="0"/>
        </a:p>
      </dgm:t>
    </dgm:pt>
    <dgm:pt modelId="{736DDABD-AEA3-48BC-8830-5A4D5EF56128}" type="sibTrans" cxnId="{7F25525E-7501-4B77-934A-6AFDC9741589}">
      <dgm:prSet/>
      <dgm:spPr/>
      <dgm:t>
        <a:bodyPr/>
        <a:lstStyle/>
        <a:p>
          <a:endParaRPr lang="cs-CZ"/>
        </a:p>
      </dgm:t>
    </dgm:pt>
    <dgm:pt modelId="{92CCF00A-1866-4CC8-B677-1080FEFB1D29}">
      <dgm:prSet/>
      <dgm:spPr/>
      <dgm:t>
        <a:bodyPr/>
        <a:lstStyle/>
        <a:p>
          <a:r>
            <a:rPr lang="cs-CZ" dirty="0" smtClean="0"/>
            <a:t>Kvalitář </a:t>
          </a:r>
          <a:endParaRPr lang="cs-CZ" dirty="0"/>
        </a:p>
      </dgm:t>
    </dgm:pt>
    <dgm:pt modelId="{591B212E-0BDA-4FB8-BBBC-4F6ED94BC227}" type="parTrans" cxnId="{7BDB391F-70D7-4BE9-9751-D182BCE5E386}">
      <dgm:prSet/>
      <dgm:spPr/>
      <dgm:t>
        <a:bodyPr/>
        <a:lstStyle/>
        <a:p>
          <a:endParaRPr lang="cs-CZ" dirty="0"/>
        </a:p>
      </dgm:t>
    </dgm:pt>
    <dgm:pt modelId="{191D8CCE-9E55-4F4A-8402-4490A56C5906}" type="sibTrans" cxnId="{7BDB391F-70D7-4BE9-9751-D182BCE5E386}">
      <dgm:prSet/>
      <dgm:spPr/>
      <dgm:t>
        <a:bodyPr/>
        <a:lstStyle/>
        <a:p>
          <a:endParaRPr lang="cs-CZ"/>
        </a:p>
      </dgm:t>
    </dgm:pt>
    <dgm:pt modelId="{E82D374C-6CDB-469F-9EA4-99B83ECC030A}" type="pres">
      <dgm:prSet presAssocID="{78BAD791-BC06-42EE-ABE6-4CBD78B6330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9FB6A6F-1A8E-4304-B6C8-E92453415B42}" type="pres">
      <dgm:prSet presAssocID="{77DF0EDA-3F59-4B57-887D-C0FB2A495348}" presName="root1" presStyleCnt="0"/>
      <dgm:spPr/>
    </dgm:pt>
    <dgm:pt modelId="{E7AEE807-9A22-4658-8DC1-0BCBC465B70B}" type="pres">
      <dgm:prSet presAssocID="{77DF0EDA-3F59-4B57-887D-C0FB2A49534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FDEF578-B182-4589-9C2D-967BB610B8FB}" type="pres">
      <dgm:prSet presAssocID="{77DF0EDA-3F59-4B57-887D-C0FB2A495348}" presName="level2hierChild" presStyleCnt="0"/>
      <dgm:spPr/>
    </dgm:pt>
    <dgm:pt modelId="{615EBB1B-3601-4634-ABA1-159C09A73EEE}" type="pres">
      <dgm:prSet presAssocID="{2E382240-611D-44B9-B051-07E2ACF38663}" presName="conn2-1" presStyleLbl="parChTrans1D2" presStyleIdx="0" presStyleCnt="7"/>
      <dgm:spPr/>
      <dgm:t>
        <a:bodyPr/>
        <a:lstStyle/>
        <a:p>
          <a:endParaRPr lang="cs-CZ"/>
        </a:p>
      </dgm:t>
    </dgm:pt>
    <dgm:pt modelId="{3F99971D-E8DB-4F6A-A7D2-6D0D8C69B433}" type="pres">
      <dgm:prSet presAssocID="{2E382240-611D-44B9-B051-07E2ACF38663}" presName="connTx" presStyleLbl="parChTrans1D2" presStyleIdx="0" presStyleCnt="7"/>
      <dgm:spPr/>
      <dgm:t>
        <a:bodyPr/>
        <a:lstStyle/>
        <a:p>
          <a:endParaRPr lang="cs-CZ"/>
        </a:p>
      </dgm:t>
    </dgm:pt>
    <dgm:pt modelId="{BA6AEE7A-BFED-414F-B2FB-507A6169BCEB}" type="pres">
      <dgm:prSet presAssocID="{3F33D547-D547-424E-87DB-95736D01BEF6}" presName="root2" presStyleCnt="0"/>
      <dgm:spPr/>
    </dgm:pt>
    <dgm:pt modelId="{C3401113-86CD-4195-81D7-EEC192F94CC6}" type="pres">
      <dgm:prSet presAssocID="{3F33D547-D547-424E-87DB-95736D01BEF6}" presName="LevelTwoTextNode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E31B0DC-98E2-4C4A-8087-99157B58F403}" type="pres">
      <dgm:prSet presAssocID="{3F33D547-D547-424E-87DB-95736D01BEF6}" presName="level3hierChild" presStyleCnt="0"/>
      <dgm:spPr/>
    </dgm:pt>
    <dgm:pt modelId="{E8C8AF51-42BA-40F4-B7A0-E4970E2025E7}" type="pres">
      <dgm:prSet presAssocID="{EFF69FF6-93A9-4D16-9D5C-5D28156B7E41}" presName="conn2-1" presStyleLbl="parChTrans1D2" presStyleIdx="1" presStyleCnt="7"/>
      <dgm:spPr/>
      <dgm:t>
        <a:bodyPr/>
        <a:lstStyle/>
        <a:p>
          <a:endParaRPr lang="cs-CZ"/>
        </a:p>
      </dgm:t>
    </dgm:pt>
    <dgm:pt modelId="{BFB469F1-92C9-4B6D-9A14-609589D010C4}" type="pres">
      <dgm:prSet presAssocID="{EFF69FF6-93A9-4D16-9D5C-5D28156B7E41}" presName="connTx" presStyleLbl="parChTrans1D2" presStyleIdx="1" presStyleCnt="7"/>
      <dgm:spPr/>
      <dgm:t>
        <a:bodyPr/>
        <a:lstStyle/>
        <a:p>
          <a:endParaRPr lang="cs-CZ"/>
        </a:p>
      </dgm:t>
    </dgm:pt>
    <dgm:pt modelId="{8DE1B67C-05A4-4912-A578-1B7F5C6C71EF}" type="pres">
      <dgm:prSet presAssocID="{E76BA360-6C11-4FFF-80F1-C34E28D68DB5}" presName="root2" presStyleCnt="0"/>
      <dgm:spPr/>
    </dgm:pt>
    <dgm:pt modelId="{149FFD77-B072-485E-9A43-818BE24BA5E8}" type="pres">
      <dgm:prSet presAssocID="{E76BA360-6C11-4FFF-80F1-C34E28D68DB5}" presName="LevelTwoTextNode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23D2891-4EBF-43CB-963C-DB725FA97819}" type="pres">
      <dgm:prSet presAssocID="{E76BA360-6C11-4FFF-80F1-C34E28D68DB5}" presName="level3hierChild" presStyleCnt="0"/>
      <dgm:spPr/>
    </dgm:pt>
    <dgm:pt modelId="{25A876C8-51F9-49D9-8C32-8ACCA23FDF59}" type="pres">
      <dgm:prSet presAssocID="{C433C838-E0B1-4336-991B-EAEECC3CEA5D}" presName="conn2-1" presStyleLbl="parChTrans1D2" presStyleIdx="2" presStyleCnt="7"/>
      <dgm:spPr/>
      <dgm:t>
        <a:bodyPr/>
        <a:lstStyle/>
        <a:p>
          <a:endParaRPr lang="cs-CZ"/>
        </a:p>
      </dgm:t>
    </dgm:pt>
    <dgm:pt modelId="{852CF162-C7DE-431C-8E97-D56417521B98}" type="pres">
      <dgm:prSet presAssocID="{C433C838-E0B1-4336-991B-EAEECC3CEA5D}" presName="connTx" presStyleLbl="parChTrans1D2" presStyleIdx="2" presStyleCnt="7"/>
      <dgm:spPr/>
      <dgm:t>
        <a:bodyPr/>
        <a:lstStyle/>
        <a:p>
          <a:endParaRPr lang="cs-CZ"/>
        </a:p>
      </dgm:t>
    </dgm:pt>
    <dgm:pt modelId="{1B1430A1-7EC7-473B-A4E1-81F5B5DE7EFA}" type="pres">
      <dgm:prSet presAssocID="{25F4ACB2-99AD-460E-A3EA-B6ABFD81F129}" presName="root2" presStyleCnt="0"/>
      <dgm:spPr/>
    </dgm:pt>
    <dgm:pt modelId="{93BF902D-D2FA-4162-96D8-5FBE2914BF45}" type="pres">
      <dgm:prSet presAssocID="{25F4ACB2-99AD-460E-A3EA-B6ABFD81F129}" presName="LevelTwoTextNode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163FAC3-475F-461A-9E5D-2470E8D67DC3}" type="pres">
      <dgm:prSet presAssocID="{25F4ACB2-99AD-460E-A3EA-B6ABFD81F129}" presName="level3hierChild" presStyleCnt="0"/>
      <dgm:spPr/>
    </dgm:pt>
    <dgm:pt modelId="{88FCA6CD-2CB2-4DD8-9085-A126DA8CFC54}" type="pres">
      <dgm:prSet presAssocID="{709A7258-86F2-4031-94EE-8460E7F421DA}" presName="conn2-1" presStyleLbl="parChTrans1D2" presStyleIdx="3" presStyleCnt="7"/>
      <dgm:spPr/>
      <dgm:t>
        <a:bodyPr/>
        <a:lstStyle/>
        <a:p>
          <a:endParaRPr lang="cs-CZ"/>
        </a:p>
      </dgm:t>
    </dgm:pt>
    <dgm:pt modelId="{11FD6E5D-3195-40D4-A783-EDF5ED3C2346}" type="pres">
      <dgm:prSet presAssocID="{709A7258-86F2-4031-94EE-8460E7F421DA}" presName="connTx" presStyleLbl="parChTrans1D2" presStyleIdx="3" presStyleCnt="7"/>
      <dgm:spPr/>
      <dgm:t>
        <a:bodyPr/>
        <a:lstStyle/>
        <a:p>
          <a:endParaRPr lang="cs-CZ"/>
        </a:p>
      </dgm:t>
    </dgm:pt>
    <dgm:pt modelId="{8444CFCB-A590-426D-8FDB-56A4ADD6D8B7}" type="pres">
      <dgm:prSet presAssocID="{D1888D08-F57F-4362-A7CB-69ABDE7CEEA9}" presName="root2" presStyleCnt="0"/>
      <dgm:spPr/>
    </dgm:pt>
    <dgm:pt modelId="{C73AB985-B145-4E30-8395-060E18F40E3A}" type="pres">
      <dgm:prSet presAssocID="{D1888D08-F57F-4362-A7CB-69ABDE7CEEA9}" presName="LevelTwoTextNode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7BD08A6-35F0-483F-A65D-B0C2C5F24AEB}" type="pres">
      <dgm:prSet presAssocID="{D1888D08-F57F-4362-A7CB-69ABDE7CEEA9}" presName="level3hierChild" presStyleCnt="0"/>
      <dgm:spPr/>
    </dgm:pt>
    <dgm:pt modelId="{6025C58C-B626-469A-8FCD-C96F1A048B41}" type="pres">
      <dgm:prSet presAssocID="{EFDAA4D8-DD65-4CC1-ADA4-D6A1F05C8359}" presName="conn2-1" presStyleLbl="parChTrans1D2" presStyleIdx="4" presStyleCnt="7"/>
      <dgm:spPr/>
      <dgm:t>
        <a:bodyPr/>
        <a:lstStyle/>
        <a:p>
          <a:endParaRPr lang="cs-CZ"/>
        </a:p>
      </dgm:t>
    </dgm:pt>
    <dgm:pt modelId="{AC1C0067-D373-4EC2-ADF9-48F75E8E5421}" type="pres">
      <dgm:prSet presAssocID="{EFDAA4D8-DD65-4CC1-ADA4-D6A1F05C8359}" presName="connTx" presStyleLbl="parChTrans1D2" presStyleIdx="4" presStyleCnt="7"/>
      <dgm:spPr/>
      <dgm:t>
        <a:bodyPr/>
        <a:lstStyle/>
        <a:p>
          <a:endParaRPr lang="cs-CZ"/>
        </a:p>
      </dgm:t>
    </dgm:pt>
    <dgm:pt modelId="{EB816ABF-3C5B-4C67-9CF5-4CE3585CC46C}" type="pres">
      <dgm:prSet presAssocID="{AC0C4A56-D8EF-4654-AA5D-0C4C4B571C03}" presName="root2" presStyleCnt="0"/>
      <dgm:spPr/>
    </dgm:pt>
    <dgm:pt modelId="{D3C0EE8C-9555-40E4-B27E-A7361B06FA28}" type="pres">
      <dgm:prSet presAssocID="{AC0C4A56-D8EF-4654-AA5D-0C4C4B571C03}" presName="LevelTwoTextNode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6B8D9CC-6D90-45DA-BB28-2E786943F942}" type="pres">
      <dgm:prSet presAssocID="{AC0C4A56-D8EF-4654-AA5D-0C4C4B571C03}" presName="level3hierChild" presStyleCnt="0"/>
      <dgm:spPr/>
    </dgm:pt>
    <dgm:pt modelId="{16A81D9C-2ADC-4C51-BE0C-65FE40C6F9BC}" type="pres">
      <dgm:prSet presAssocID="{6B9CC9FF-70DE-48F4-B368-361EAF6F6089}" presName="conn2-1" presStyleLbl="parChTrans1D2" presStyleIdx="5" presStyleCnt="7"/>
      <dgm:spPr/>
      <dgm:t>
        <a:bodyPr/>
        <a:lstStyle/>
        <a:p>
          <a:endParaRPr lang="cs-CZ"/>
        </a:p>
      </dgm:t>
    </dgm:pt>
    <dgm:pt modelId="{432CC3E4-BAC5-449B-8470-B53E3BFF93B2}" type="pres">
      <dgm:prSet presAssocID="{6B9CC9FF-70DE-48F4-B368-361EAF6F6089}" presName="connTx" presStyleLbl="parChTrans1D2" presStyleIdx="5" presStyleCnt="7"/>
      <dgm:spPr/>
      <dgm:t>
        <a:bodyPr/>
        <a:lstStyle/>
        <a:p>
          <a:endParaRPr lang="cs-CZ"/>
        </a:p>
      </dgm:t>
    </dgm:pt>
    <dgm:pt modelId="{553ACAC8-4C60-4915-9EAC-5AF4B3D5220D}" type="pres">
      <dgm:prSet presAssocID="{AF32FE7F-3D40-40AB-B97E-A285E907B392}" presName="root2" presStyleCnt="0"/>
      <dgm:spPr/>
    </dgm:pt>
    <dgm:pt modelId="{DC21746B-285D-42FE-A99F-5E7EA556D11E}" type="pres">
      <dgm:prSet presAssocID="{AF32FE7F-3D40-40AB-B97E-A285E907B392}" presName="LevelTwoTextNode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5F6985C-8679-48BC-A759-0180B8977BA3}" type="pres">
      <dgm:prSet presAssocID="{AF32FE7F-3D40-40AB-B97E-A285E907B392}" presName="level3hierChild" presStyleCnt="0"/>
      <dgm:spPr/>
    </dgm:pt>
    <dgm:pt modelId="{F507983B-24CC-40B6-9144-60D1E943E996}" type="pres">
      <dgm:prSet presAssocID="{591B212E-0BDA-4FB8-BBBC-4F6ED94BC227}" presName="conn2-1" presStyleLbl="parChTrans1D2" presStyleIdx="6" presStyleCnt="7"/>
      <dgm:spPr/>
      <dgm:t>
        <a:bodyPr/>
        <a:lstStyle/>
        <a:p>
          <a:endParaRPr lang="cs-CZ"/>
        </a:p>
      </dgm:t>
    </dgm:pt>
    <dgm:pt modelId="{2E4A9A6F-CD2C-40FD-9B83-F4C901055728}" type="pres">
      <dgm:prSet presAssocID="{591B212E-0BDA-4FB8-BBBC-4F6ED94BC227}" presName="connTx" presStyleLbl="parChTrans1D2" presStyleIdx="6" presStyleCnt="7"/>
      <dgm:spPr/>
      <dgm:t>
        <a:bodyPr/>
        <a:lstStyle/>
        <a:p>
          <a:endParaRPr lang="cs-CZ"/>
        </a:p>
      </dgm:t>
    </dgm:pt>
    <dgm:pt modelId="{FC0D23F5-7EEC-45D5-9E7E-6A0B15C0EC1A}" type="pres">
      <dgm:prSet presAssocID="{92CCF00A-1866-4CC8-B677-1080FEFB1D29}" presName="root2" presStyleCnt="0"/>
      <dgm:spPr/>
    </dgm:pt>
    <dgm:pt modelId="{92B6633A-647B-4D72-95E3-E2407D25FDE8}" type="pres">
      <dgm:prSet presAssocID="{92CCF00A-1866-4CC8-B677-1080FEFB1D29}" presName="LevelTwoTextNode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E28D5F1-30B5-4EF8-B3AA-9A63B3D1FBC1}" type="pres">
      <dgm:prSet presAssocID="{92CCF00A-1866-4CC8-B677-1080FEFB1D29}" presName="level3hierChild" presStyleCnt="0"/>
      <dgm:spPr/>
    </dgm:pt>
  </dgm:ptLst>
  <dgm:cxnLst>
    <dgm:cxn modelId="{FCD5C38F-8F4F-401A-8CC8-2E31BBC327CC}" type="presOf" srcId="{2E382240-611D-44B9-B051-07E2ACF38663}" destId="{3F99971D-E8DB-4F6A-A7D2-6D0D8C69B433}" srcOrd="1" destOrd="0" presId="urn:microsoft.com/office/officeart/2005/8/layout/hierarchy2"/>
    <dgm:cxn modelId="{414F91D7-0BCD-4BE9-9274-AEB284EB3AD4}" type="presOf" srcId="{78BAD791-BC06-42EE-ABE6-4CBD78B63302}" destId="{E82D374C-6CDB-469F-9EA4-99B83ECC030A}" srcOrd="0" destOrd="0" presId="urn:microsoft.com/office/officeart/2005/8/layout/hierarchy2"/>
    <dgm:cxn modelId="{F778BF14-35A1-4618-BE0C-11C395F20B95}" srcId="{78BAD791-BC06-42EE-ABE6-4CBD78B63302}" destId="{77DF0EDA-3F59-4B57-887D-C0FB2A495348}" srcOrd="0" destOrd="0" parTransId="{F7F9D463-6CB4-4090-86B9-F307BB3CD7F0}" sibTransId="{B11F9FB8-79E5-4BBE-89A2-10B0C17FA244}"/>
    <dgm:cxn modelId="{603798EB-A04B-4993-8143-B02265BE57D7}" type="presOf" srcId="{D1888D08-F57F-4362-A7CB-69ABDE7CEEA9}" destId="{C73AB985-B145-4E30-8395-060E18F40E3A}" srcOrd="0" destOrd="0" presId="urn:microsoft.com/office/officeart/2005/8/layout/hierarchy2"/>
    <dgm:cxn modelId="{D9E70AB3-8363-4F98-BEE8-E0B75FFFADA1}" type="presOf" srcId="{591B212E-0BDA-4FB8-BBBC-4F6ED94BC227}" destId="{F507983B-24CC-40B6-9144-60D1E943E996}" srcOrd="0" destOrd="0" presId="urn:microsoft.com/office/officeart/2005/8/layout/hierarchy2"/>
    <dgm:cxn modelId="{DAD56374-7106-4FC0-A342-0682DEB32448}" type="presOf" srcId="{EFDAA4D8-DD65-4CC1-ADA4-D6A1F05C8359}" destId="{6025C58C-B626-469A-8FCD-C96F1A048B41}" srcOrd="0" destOrd="0" presId="urn:microsoft.com/office/officeart/2005/8/layout/hierarchy2"/>
    <dgm:cxn modelId="{A88B26A9-C93F-474F-8FF3-004DE645DF9A}" type="presOf" srcId="{EFF69FF6-93A9-4D16-9D5C-5D28156B7E41}" destId="{E8C8AF51-42BA-40F4-B7A0-E4970E2025E7}" srcOrd="0" destOrd="0" presId="urn:microsoft.com/office/officeart/2005/8/layout/hierarchy2"/>
    <dgm:cxn modelId="{B35E643F-63E7-42AA-B8B7-99456634A9D0}" type="presOf" srcId="{3F33D547-D547-424E-87DB-95736D01BEF6}" destId="{C3401113-86CD-4195-81D7-EEC192F94CC6}" srcOrd="0" destOrd="0" presId="urn:microsoft.com/office/officeart/2005/8/layout/hierarchy2"/>
    <dgm:cxn modelId="{18599900-9557-448D-9943-E40178297930}" srcId="{77DF0EDA-3F59-4B57-887D-C0FB2A495348}" destId="{3F33D547-D547-424E-87DB-95736D01BEF6}" srcOrd="0" destOrd="0" parTransId="{2E382240-611D-44B9-B051-07E2ACF38663}" sibTransId="{A0433F36-E9C1-4409-9B14-1141264F6CC0}"/>
    <dgm:cxn modelId="{279BF261-F6E3-4955-9406-C12439644A62}" type="presOf" srcId="{AF32FE7F-3D40-40AB-B97E-A285E907B392}" destId="{DC21746B-285D-42FE-A99F-5E7EA556D11E}" srcOrd="0" destOrd="0" presId="urn:microsoft.com/office/officeart/2005/8/layout/hierarchy2"/>
    <dgm:cxn modelId="{54AB0471-59B3-4B49-9624-7934268FADCD}" type="presOf" srcId="{92CCF00A-1866-4CC8-B677-1080FEFB1D29}" destId="{92B6633A-647B-4D72-95E3-E2407D25FDE8}" srcOrd="0" destOrd="0" presId="urn:microsoft.com/office/officeart/2005/8/layout/hierarchy2"/>
    <dgm:cxn modelId="{7F25525E-7501-4B77-934A-6AFDC9741589}" srcId="{77DF0EDA-3F59-4B57-887D-C0FB2A495348}" destId="{AF32FE7F-3D40-40AB-B97E-A285E907B392}" srcOrd="5" destOrd="0" parTransId="{6B9CC9FF-70DE-48F4-B368-361EAF6F6089}" sibTransId="{736DDABD-AEA3-48BC-8830-5A4D5EF56128}"/>
    <dgm:cxn modelId="{3ACF87D4-661F-4552-BF75-E11624509E13}" type="presOf" srcId="{C433C838-E0B1-4336-991B-EAEECC3CEA5D}" destId="{852CF162-C7DE-431C-8E97-D56417521B98}" srcOrd="1" destOrd="0" presId="urn:microsoft.com/office/officeart/2005/8/layout/hierarchy2"/>
    <dgm:cxn modelId="{22C70B2D-2F33-45DD-B0E4-E8EA5EA0A061}" type="presOf" srcId="{AC0C4A56-D8EF-4654-AA5D-0C4C4B571C03}" destId="{D3C0EE8C-9555-40E4-B27E-A7361B06FA28}" srcOrd="0" destOrd="0" presId="urn:microsoft.com/office/officeart/2005/8/layout/hierarchy2"/>
    <dgm:cxn modelId="{A0B24789-55F1-41C0-A382-D069927F52D8}" srcId="{77DF0EDA-3F59-4B57-887D-C0FB2A495348}" destId="{E76BA360-6C11-4FFF-80F1-C34E28D68DB5}" srcOrd="1" destOrd="0" parTransId="{EFF69FF6-93A9-4D16-9D5C-5D28156B7E41}" sibTransId="{2CDF500A-BAB0-4EAB-9F2D-28A1FEB0DFEA}"/>
    <dgm:cxn modelId="{4B6BE765-CFDE-4F51-8A4D-9376DA18820E}" type="presOf" srcId="{EFF69FF6-93A9-4D16-9D5C-5D28156B7E41}" destId="{BFB469F1-92C9-4B6D-9A14-609589D010C4}" srcOrd="1" destOrd="0" presId="urn:microsoft.com/office/officeart/2005/8/layout/hierarchy2"/>
    <dgm:cxn modelId="{CA018E7F-7C8F-4E04-8F9E-9924B4CE4AC5}" srcId="{77DF0EDA-3F59-4B57-887D-C0FB2A495348}" destId="{AC0C4A56-D8EF-4654-AA5D-0C4C4B571C03}" srcOrd="4" destOrd="0" parTransId="{EFDAA4D8-DD65-4CC1-ADA4-D6A1F05C8359}" sibTransId="{E58E3F33-B159-4146-A3DE-AA133890B7B2}"/>
    <dgm:cxn modelId="{E029B029-ECF2-450E-9503-6B92B5906493}" srcId="{77DF0EDA-3F59-4B57-887D-C0FB2A495348}" destId="{D1888D08-F57F-4362-A7CB-69ABDE7CEEA9}" srcOrd="3" destOrd="0" parTransId="{709A7258-86F2-4031-94EE-8460E7F421DA}" sibTransId="{6D288CBB-1382-4F35-A1E2-AD5DA342BC8A}"/>
    <dgm:cxn modelId="{18A948F2-88BA-4A89-980D-519DE7B61863}" type="presOf" srcId="{709A7258-86F2-4031-94EE-8460E7F421DA}" destId="{11FD6E5D-3195-40D4-A783-EDF5ED3C2346}" srcOrd="1" destOrd="0" presId="urn:microsoft.com/office/officeart/2005/8/layout/hierarchy2"/>
    <dgm:cxn modelId="{A336E5FD-F8BC-4A7D-854D-B4C0DAAAF7E0}" type="presOf" srcId="{591B212E-0BDA-4FB8-BBBC-4F6ED94BC227}" destId="{2E4A9A6F-CD2C-40FD-9B83-F4C901055728}" srcOrd="1" destOrd="0" presId="urn:microsoft.com/office/officeart/2005/8/layout/hierarchy2"/>
    <dgm:cxn modelId="{D7E1F5AE-F791-41B1-B443-5A219ADABBE3}" type="presOf" srcId="{EFDAA4D8-DD65-4CC1-ADA4-D6A1F05C8359}" destId="{AC1C0067-D373-4EC2-ADF9-48F75E8E5421}" srcOrd="1" destOrd="0" presId="urn:microsoft.com/office/officeart/2005/8/layout/hierarchy2"/>
    <dgm:cxn modelId="{7C965738-2DB5-4446-B5F0-E4B190AD3168}" type="presOf" srcId="{6B9CC9FF-70DE-48F4-B368-361EAF6F6089}" destId="{432CC3E4-BAC5-449B-8470-B53E3BFF93B2}" srcOrd="1" destOrd="0" presId="urn:microsoft.com/office/officeart/2005/8/layout/hierarchy2"/>
    <dgm:cxn modelId="{5B794EBC-2D57-416C-A5B5-DC6A3F512593}" type="presOf" srcId="{709A7258-86F2-4031-94EE-8460E7F421DA}" destId="{88FCA6CD-2CB2-4DD8-9085-A126DA8CFC54}" srcOrd="0" destOrd="0" presId="urn:microsoft.com/office/officeart/2005/8/layout/hierarchy2"/>
    <dgm:cxn modelId="{DC773F43-3C85-42E5-B8B0-801D94074FB1}" type="presOf" srcId="{C433C838-E0B1-4336-991B-EAEECC3CEA5D}" destId="{25A876C8-51F9-49D9-8C32-8ACCA23FDF59}" srcOrd="0" destOrd="0" presId="urn:microsoft.com/office/officeart/2005/8/layout/hierarchy2"/>
    <dgm:cxn modelId="{27B24358-4170-4C58-9972-44C710FC5D5E}" type="presOf" srcId="{25F4ACB2-99AD-460E-A3EA-B6ABFD81F129}" destId="{93BF902D-D2FA-4162-96D8-5FBE2914BF45}" srcOrd="0" destOrd="0" presId="urn:microsoft.com/office/officeart/2005/8/layout/hierarchy2"/>
    <dgm:cxn modelId="{7BDB391F-70D7-4BE9-9751-D182BCE5E386}" srcId="{77DF0EDA-3F59-4B57-887D-C0FB2A495348}" destId="{92CCF00A-1866-4CC8-B677-1080FEFB1D29}" srcOrd="6" destOrd="0" parTransId="{591B212E-0BDA-4FB8-BBBC-4F6ED94BC227}" sibTransId="{191D8CCE-9E55-4F4A-8402-4490A56C5906}"/>
    <dgm:cxn modelId="{CF55527A-E6ED-49F8-BF98-848C4E4E4273}" type="presOf" srcId="{2E382240-611D-44B9-B051-07E2ACF38663}" destId="{615EBB1B-3601-4634-ABA1-159C09A73EEE}" srcOrd="0" destOrd="0" presId="urn:microsoft.com/office/officeart/2005/8/layout/hierarchy2"/>
    <dgm:cxn modelId="{675442B8-802D-4695-9188-DFB7AF3D368F}" type="presOf" srcId="{6B9CC9FF-70DE-48F4-B368-361EAF6F6089}" destId="{16A81D9C-2ADC-4C51-BE0C-65FE40C6F9BC}" srcOrd="0" destOrd="0" presId="urn:microsoft.com/office/officeart/2005/8/layout/hierarchy2"/>
    <dgm:cxn modelId="{0401116D-972F-4C87-ADF1-7633896C7B70}" srcId="{77DF0EDA-3F59-4B57-887D-C0FB2A495348}" destId="{25F4ACB2-99AD-460E-A3EA-B6ABFD81F129}" srcOrd="2" destOrd="0" parTransId="{C433C838-E0B1-4336-991B-EAEECC3CEA5D}" sibTransId="{E8E5C667-BD90-4157-A6F1-9038E822D20E}"/>
    <dgm:cxn modelId="{294B0A3F-A5D6-4565-ACAB-7B3158E3C10A}" type="presOf" srcId="{77DF0EDA-3F59-4B57-887D-C0FB2A495348}" destId="{E7AEE807-9A22-4658-8DC1-0BCBC465B70B}" srcOrd="0" destOrd="0" presId="urn:microsoft.com/office/officeart/2005/8/layout/hierarchy2"/>
    <dgm:cxn modelId="{98173AA3-6B97-42B5-BB27-4BE7B0A859A5}" type="presOf" srcId="{E76BA360-6C11-4FFF-80F1-C34E28D68DB5}" destId="{149FFD77-B072-485E-9A43-818BE24BA5E8}" srcOrd="0" destOrd="0" presId="urn:microsoft.com/office/officeart/2005/8/layout/hierarchy2"/>
    <dgm:cxn modelId="{0419EF25-71FD-4126-AF05-DDF0E8F53D7D}" type="presParOf" srcId="{E82D374C-6CDB-469F-9EA4-99B83ECC030A}" destId="{29FB6A6F-1A8E-4304-B6C8-E92453415B42}" srcOrd="0" destOrd="0" presId="urn:microsoft.com/office/officeart/2005/8/layout/hierarchy2"/>
    <dgm:cxn modelId="{B0CF5AFC-ADEC-4E81-8C0C-3C82D2F99B4D}" type="presParOf" srcId="{29FB6A6F-1A8E-4304-B6C8-E92453415B42}" destId="{E7AEE807-9A22-4658-8DC1-0BCBC465B70B}" srcOrd="0" destOrd="0" presId="urn:microsoft.com/office/officeart/2005/8/layout/hierarchy2"/>
    <dgm:cxn modelId="{DA336DB6-AB6C-4621-BEEF-EE9D3B665F82}" type="presParOf" srcId="{29FB6A6F-1A8E-4304-B6C8-E92453415B42}" destId="{AFDEF578-B182-4589-9C2D-967BB610B8FB}" srcOrd="1" destOrd="0" presId="urn:microsoft.com/office/officeart/2005/8/layout/hierarchy2"/>
    <dgm:cxn modelId="{4CF9B052-38C0-40A0-B0DA-947AC4DD2394}" type="presParOf" srcId="{AFDEF578-B182-4589-9C2D-967BB610B8FB}" destId="{615EBB1B-3601-4634-ABA1-159C09A73EEE}" srcOrd="0" destOrd="0" presId="urn:microsoft.com/office/officeart/2005/8/layout/hierarchy2"/>
    <dgm:cxn modelId="{3F2A5DD2-C7A8-43D7-A1E5-8666F4F2AF05}" type="presParOf" srcId="{615EBB1B-3601-4634-ABA1-159C09A73EEE}" destId="{3F99971D-E8DB-4F6A-A7D2-6D0D8C69B433}" srcOrd="0" destOrd="0" presId="urn:microsoft.com/office/officeart/2005/8/layout/hierarchy2"/>
    <dgm:cxn modelId="{FE6F8DBE-D07A-4D6B-8D24-2A3E4C3E127C}" type="presParOf" srcId="{AFDEF578-B182-4589-9C2D-967BB610B8FB}" destId="{BA6AEE7A-BFED-414F-B2FB-507A6169BCEB}" srcOrd="1" destOrd="0" presId="urn:microsoft.com/office/officeart/2005/8/layout/hierarchy2"/>
    <dgm:cxn modelId="{95326504-BEB8-475D-B20A-7FBB615A97D5}" type="presParOf" srcId="{BA6AEE7A-BFED-414F-B2FB-507A6169BCEB}" destId="{C3401113-86CD-4195-81D7-EEC192F94CC6}" srcOrd="0" destOrd="0" presId="urn:microsoft.com/office/officeart/2005/8/layout/hierarchy2"/>
    <dgm:cxn modelId="{17B427D9-4667-496E-8CD1-51F0340BE70D}" type="presParOf" srcId="{BA6AEE7A-BFED-414F-B2FB-507A6169BCEB}" destId="{BE31B0DC-98E2-4C4A-8087-99157B58F403}" srcOrd="1" destOrd="0" presId="urn:microsoft.com/office/officeart/2005/8/layout/hierarchy2"/>
    <dgm:cxn modelId="{020642EA-6CCE-4A57-BD0C-D8B47F12DD5D}" type="presParOf" srcId="{AFDEF578-B182-4589-9C2D-967BB610B8FB}" destId="{E8C8AF51-42BA-40F4-B7A0-E4970E2025E7}" srcOrd="2" destOrd="0" presId="urn:microsoft.com/office/officeart/2005/8/layout/hierarchy2"/>
    <dgm:cxn modelId="{245EC427-C2E8-4CBB-A5CF-F8972DF5891B}" type="presParOf" srcId="{E8C8AF51-42BA-40F4-B7A0-E4970E2025E7}" destId="{BFB469F1-92C9-4B6D-9A14-609589D010C4}" srcOrd="0" destOrd="0" presId="urn:microsoft.com/office/officeart/2005/8/layout/hierarchy2"/>
    <dgm:cxn modelId="{FB6DBEB4-5894-41FA-9361-A86CE409EE62}" type="presParOf" srcId="{AFDEF578-B182-4589-9C2D-967BB610B8FB}" destId="{8DE1B67C-05A4-4912-A578-1B7F5C6C71EF}" srcOrd="3" destOrd="0" presId="urn:microsoft.com/office/officeart/2005/8/layout/hierarchy2"/>
    <dgm:cxn modelId="{49B706F3-6730-43AF-9501-2B0647A96A94}" type="presParOf" srcId="{8DE1B67C-05A4-4912-A578-1B7F5C6C71EF}" destId="{149FFD77-B072-485E-9A43-818BE24BA5E8}" srcOrd="0" destOrd="0" presId="urn:microsoft.com/office/officeart/2005/8/layout/hierarchy2"/>
    <dgm:cxn modelId="{61F13A9A-6206-4A67-BCBE-E4E2CA77A158}" type="presParOf" srcId="{8DE1B67C-05A4-4912-A578-1B7F5C6C71EF}" destId="{823D2891-4EBF-43CB-963C-DB725FA97819}" srcOrd="1" destOrd="0" presId="urn:microsoft.com/office/officeart/2005/8/layout/hierarchy2"/>
    <dgm:cxn modelId="{ABAC1639-700C-404A-8320-FED06B9EC47A}" type="presParOf" srcId="{AFDEF578-B182-4589-9C2D-967BB610B8FB}" destId="{25A876C8-51F9-49D9-8C32-8ACCA23FDF59}" srcOrd="4" destOrd="0" presId="urn:microsoft.com/office/officeart/2005/8/layout/hierarchy2"/>
    <dgm:cxn modelId="{BF7BFB57-765A-48C2-932A-C3620327D901}" type="presParOf" srcId="{25A876C8-51F9-49D9-8C32-8ACCA23FDF59}" destId="{852CF162-C7DE-431C-8E97-D56417521B98}" srcOrd="0" destOrd="0" presId="urn:microsoft.com/office/officeart/2005/8/layout/hierarchy2"/>
    <dgm:cxn modelId="{27C29A2E-8CC8-4898-B47E-AE396E89D761}" type="presParOf" srcId="{AFDEF578-B182-4589-9C2D-967BB610B8FB}" destId="{1B1430A1-7EC7-473B-A4E1-81F5B5DE7EFA}" srcOrd="5" destOrd="0" presId="urn:microsoft.com/office/officeart/2005/8/layout/hierarchy2"/>
    <dgm:cxn modelId="{371ACBE1-2EB9-4C15-8589-FC27F80758C1}" type="presParOf" srcId="{1B1430A1-7EC7-473B-A4E1-81F5B5DE7EFA}" destId="{93BF902D-D2FA-4162-96D8-5FBE2914BF45}" srcOrd="0" destOrd="0" presId="urn:microsoft.com/office/officeart/2005/8/layout/hierarchy2"/>
    <dgm:cxn modelId="{4CC12D03-55E2-4C7E-8001-A995E643CCBE}" type="presParOf" srcId="{1B1430A1-7EC7-473B-A4E1-81F5B5DE7EFA}" destId="{6163FAC3-475F-461A-9E5D-2470E8D67DC3}" srcOrd="1" destOrd="0" presId="urn:microsoft.com/office/officeart/2005/8/layout/hierarchy2"/>
    <dgm:cxn modelId="{42EC42B8-4E0B-4279-A134-13F628D4D20E}" type="presParOf" srcId="{AFDEF578-B182-4589-9C2D-967BB610B8FB}" destId="{88FCA6CD-2CB2-4DD8-9085-A126DA8CFC54}" srcOrd="6" destOrd="0" presId="urn:microsoft.com/office/officeart/2005/8/layout/hierarchy2"/>
    <dgm:cxn modelId="{DF0BA478-41A6-4D2B-BEF2-FB675BC0189B}" type="presParOf" srcId="{88FCA6CD-2CB2-4DD8-9085-A126DA8CFC54}" destId="{11FD6E5D-3195-40D4-A783-EDF5ED3C2346}" srcOrd="0" destOrd="0" presId="urn:microsoft.com/office/officeart/2005/8/layout/hierarchy2"/>
    <dgm:cxn modelId="{949B2416-6496-45CB-B9DA-CFD0DCCE07D0}" type="presParOf" srcId="{AFDEF578-B182-4589-9C2D-967BB610B8FB}" destId="{8444CFCB-A590-426D-8FDB-56A4ADD6D8B7}" srcOrd="7" destOrd="0" presId="urn:microsoft.com/office/officeart/2005/8/layout/hierarchy2"/>
    <dgm:cxn modelId="{1D4E044A-0AF4-4FEB-B64A-BBD6A5BEAD32}" type="presParOf" srcId="{8444CFCB-A590-426D-8FDB-56A4ADD6D8B7}" destId="{C73AB985-B145-4E30-8395-060E18F40E3A}" srcOrd="0" destOrd="0" presId="urn:microsoft.com/office/officeart/2005/8/layout/hierarchy2"/>
    <dgm:cxn modelId="{192B03F3-0A04-42ED-BCC7-C9D9CD06A835}" type="presParOf" srcId="{8444CFCB-A590-426D-8FDB-56A4ADD6D8B7}" destId="{77BD08A6-35F0-483F-A65D-B0C2C5F24AEB}" srcOrd="1" destOrd="0" presId="urn:microsoft.com/office/officeart/2005/8/layout/hierarchy2"/>
    <dgm:cxn modelId="{BA96BA29-A7FD-45D6-8ECB-754A414F12D5}" type="presParOf" srcId="{AFDEF578-B182-4589-9C2D-967BB610B8FB}" destId="{6025C58C-B626-469A-8FCD-C96F1A048B41}" srcOrd="8" destOrd="0" presId="urn:microsoft.com/office/officeart/2005/8/layout/hierarchy2"/>
    <dgm:cxn modelId="{4CC88E2A-D072-4F38-A7D9-FE93C4CABE9C}" type="presParOf" srcId="{6025C58C-B626-469A-8FCD-C96F1A048B41}" destId="{AC1C0067-D373-4EC2-ADF9-48F75E8E5421}" srcOrd="0" destOrd="0" presId="urn:microsoft.com/office/officeart/2005/8/layout/hierarchy2"/>
    <dgm:cxn modelId="{A398B863-8C92-4EDA-9F6F-1645C23DECED}" type="presParOf" srcId="{AFDEF578-B182-4589-9C2D-967BB610B8FB}" destId="{EB816ABF-3C5B-4C67-9CF5-4CE3585CC46C}" srcOrd="9" destOrd="0" presId="urn:microsoft.com/office/officeart/2005/8/layout/hierarchy2"/>
    <dgm:cxn modelId="{A29F40B7-F3CE-4077-AE29-67407FBE64BC}" type="presParOf" srcId="{EB816ABF-3C5B-4C67-9CF5-4CE3585CC46C}" destId="{D3C0EE8C-9555-40E4-B27E-A7361B06FA28}" srcOrd="0" destOrd="0" presId="urn:microsoft.com/office/officeart/2005/8/layout/hierarchy2"/>
    <dgm:cxn modelId="{FC3065FD-7B59-4878-A6CE-074BBC859E72}" type="presParOf" srcId="{EB816ABF-3C5B-4C67-9CF5-4CE3585CC46C}" destId="{06B8D9CC-6D90-45DA-BB28-2E786943F942}" srcOrd="1" destOrd="0" presId="urn:microsoft.com/office/officeart/2005/8/layout/hierarchy2"/>
    <dgm:cxn modelId="{F7791420-1E95-454D-AF2A-C42A50AC791D}" type="presParOf" srcId="{AFDEF578-B182-4589-9C2D-967BB610B8FB}" destId="{16A81D9C-2ADC-4C51-BE0C-65FE40C6F9BC}" srcOrd="10" destOrd="0" presId="urn:microsoft.com/office/officeart/2005/8/layout/hierarchy2"/>
    <dgm:cxn modelId="{A04C27B6-62CE-407B-AD9C-54DC93EF3CF0}" type="presParOf" srcId="{16A81D9C-2ADC-4C51-BE0C-65FE40C6F9BC}" destId="{432CC3E4-BAC5-449B-8470-B53E3BFF93B2}" srcOrd="0" destOrd="0" presId="urn:microsoft.com/office/officeart/2005/8/layout/hierarchy2"/>
    <dgm:cxn modelId="{58613F73-D419-4B6A-B27B-4FA3A1D9CC01}" type="presParOf" srcId="{AFDEF578-B182-4589-9C2D-967BB610B8FB}" destId="{553ACAC8-4C60-4915-9EAC-5AF4B3D5220D}" srcOrd="11" destOrd="0" presId="urn:microsoft.com/office/officeart/2005/8/layout/hierarchy2"/>
    <dgm:cxn modelId="{229D9586-F3CB-4A1B-9EC1-B0C156E66498}" type="presParOf" srcId="{553ACAC8-4C60-4915-9EAC-5AF4B3D5220D}" destId="{DC21746B-285D-42FE-A99F-5E7EA556D11E}" srcOrd="0" destOrd="0" presId="urn:microsoft.com/office/officeart/2005/8/layout/hierarchy2"/>
    <dgm:cxn modelId="{3FFF4410-F437-4630-8A0A-D3CC8C05F690}" type="presParOf" srcId="{553ACAC8-4C60-4915-9EAC-5AF4B3D5220D}" destId="{95F6985C-8679-48BC-A759-0180B8977BA3}" srcOrd="1" destOrd="0" presId="urn:microsoft.com/office/officeart/2005/8/layout/hierarchy2"/>
    <dgm:cxn modelId="{A0D334E8-1D3B-4608-8BA2-AA1491F4DEE4}" type="presParOf" srcId="{AFDEF578-B182-4589-9C2D-967BB610B8FB}" destId="{F507983B-24CC-40B6-9144-60D1E943E996}" srcOrd="12" destOrd="0" presId="urn:microsoft.com/office/officeart/2005/8/layout/hierarchy2"/>
    <dgm:cxn modelId="{D99BBC3B-D2E9-46AF-B57B-0D47B847EB69}" type="presParOf" srcId="{F507983B-24CC-40B6-9144-60D1E943E996}" destId="{2E4A9A6F-CD2C-40FD-9B83-F4C901055728}" srcOrd="0" destOrd="0" presId="urn:microsoft.com/office/officeart/2005/8/layout/hierarchy2"/>
    <dgm:cxn modelId="{7E4816EB-054D-4346-87F5-E6A700567C4E}" type="presParOf" srcId="{AFDEF578-B182-4589-9C2D-967BB610B8FB}" destId="{FC0D23F5-7EEC-45D5-9E7E-6A0B15C0EC1A}" srcOrd="13" destOrd="0" presId="urn:microsoft.com/office/officeart/2005/8/layout/hierarchy2"/>
    <dgm:cxn modelId="{C5336CDA-9C69-4CEA-BBF3-BCD96A6FFC4B}" type="presParOf" srcId="{FC0D23F5-7EEC-45D5-9E7E-6A0B15C0EC1A}" destId="{92B6633A-647B-4D72-95E3-E2407D25FDE8}" srcOrd="0" destOrd="0" presId="urn:microsoft.com/office/officeart/2005/8/layout/hierarchy2"/>
    <dgm:cxn modelId="{64CA1B72-F31C-40F5-81C8-75FCF6921D25}" type="presParOf" srcId="{FC0D23F5-7EEC-45D5-9E7E-6A0B15C0EC1A}" destId="{EE28D5F1-30B5-4EF8-B3AA-9A63B3D1FBC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78BAD791-BC06-42EE-ABE6-4CBD78B6330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7DF0EDA-3F59-4B57-887D-C0FB2A495348}">
      <dgm:prSet phldrT="[Text]"/>
      <dgm:spPr/>
      <dgm:t>
        <a:bodyPr/>
        <a:lstStyle/>
        <a:p>
          <a:r>
            <a:rPr lang="cs-CZ" b="1" dirty="0" smtClean="0"/>
            <a:t>Skanska a.s.</a:t>
          </a:r>
          <a:endParaRPr lang="cs-CZ" b="1" dirty="0"/>
        </a:p>
      </dgm:t>
    </dgm:pt>
    <dgm:pt modelId="{F7F9D463-6CB4-4090-86B9-F307BB3CD7F0}" type="parTrans" cxnId="{F778BF14-35A1-4618-BE0C-11C395F20B95}">
      <dgm:prSet/>
      <dgm:spPr/>
      <dgm:t>
        <a:bodyPr/>
        <a:lstStyle/>
        <a:p>
          <a:endParaRPr lang="cs-CZ"/>
        </a:p>
      </dgm:t>
    </dgm:pt>
    <dgm:pt modelId="{B11F9FB8-79E5-4BBE-89A2-10B0C17FA244}" type="sibTrans" cxnId="{F778BF14-35A1-4618-BE0C-11C395F20B95}">
      <dgm:prSet/>
      <dgm:spPr/>
      <dgm:t>
        <a:bodyPr/>
        <a:lstStyle/>
        <a:p>
          <a:endParaRPr lang="cs-CZ"/>
        </a:p>
      </dgm:t>
    </dgm:pt>
    <dgm:pt modelId="{3F33D547-D547-424E-87DB-95736D01BEF6}">
      <dgm:prSet phldrT="[Text]" custT="1"/>
      <dgm:spPr/>
      <dgm:t>
        <a:bodyPr/>
        <a:lstStyle/>
        <a:p>
          <a:r>
            <a:rPr lang="cs-CZ" sz="1800" dirty="0" smtClean="0"/>
            <a:t>Tesař</a:t>
          </a:r>
          <a:endParaRPr lang="cs-CZ" sz="1800" dirty="0"/>
        </a:p>
      </dgm:t>
    </dgm:pt>
    <dgm:pt modelId="{2E382240-611D-44B9-B051-07E2ACF38663}" type="parTrans" cxnId="{18599900-9557-448D-9943-E40178297930}">
      <dgm:prSet/>
      <dgm:spPr/>
      <dgm:t>
        <a:bodyPr/>
        <a:lstStyle/>
        <a:p>
          <a:endParaRPr lang="cs-CZ" dirty="0"/>
        </a:p>
      </dgm:t>
    </dgm:pt>
    <dgm:pt modelId="{A0433F36-E9C1-4409-9B14-1141264F6CC0}" type="sibTrans" cxnId="{18599900-9557-448D-9943-E40178297930}">
      <dgm:prSet/>
      <dgm:spPr/>
      <dgm:t>
        <a:bodyPr/>
        <a:lstStyle/>
        <a:p>
          <a:endParaRPr lang="cs-CZ"/>
        </a:p>
      </dgm:t>
    </dgm:pt>
    <dgm:pt modelId="{E76BA360-6C11-4FFF-80F1-C34E28D68DB5}">
      <dgm:prSet phldrT="[Text]" custT="1"/>
      <dgm:spPr/>
      <dgm:t>
        <a:bodyPr/>
        <a:lstStyle/>
        <a:p>
          <a:r>
            <a:rPr lang="cs-CZ" sz="1800" dirty="0" smtClean="0"/>
            <a:t>Zedník </a:t>
          </a:r>
          <a:endParaRPr lang="cs-CZ" sz="1800" dirty="0"/>
        </a:p>
      </dgm:t>
    </dgm:pt>
    <dgm:pt modelId="{EFF69FF6-93A9-4D16-9D5C-5D28156B7E41}" type="parTrans" cxnId="{A0B24789-55F1-41C0-A382-D069927F52D8}">
      <dgm:prSet/>
      <dgm:spPr/>
      <dgm:t>
        <a:bodyPr/>
        <a:lstStyle/>
        <a:p>
          <a:endParaRPr lang="cs-CZ" dirty="0"/>
        </a:p>
      </dgm:t>
    </dgm:pt>
    <dgm:pt modelId="{2CDF500A-BAB0-4EAB-9F2D-28A1FEB0DFEA}" type="sibTrans" cxnId="{A0B24789-55F1-41C0-A382-D069927F52D8}">
      <dgm:prSet/>
      <dgm:spPr/>
      <dgm:t>
        <a:bodyPr/>
        <a:lstStyle/>
        <a:p>
          <a:endParaRPr lang="cs-CZ"/>
        </a:p>
      </dgm:t>
    </dgm:pt>
    <dgm:pt modelId="{D0D95A98-483C-4DBB-9737-4CDDC29C8C8C}">
      <dgm:prSet custT="1"/>
      <dgm:spPr/>
      <dgm:t>
        <a:bodyPr/>
        <a:lstStyle/>
        <a:p>
          <a:r>
            <a:rPr lang="cs-CZ" sz="1800" dirty="0" smtClean="0"/>
            <a:t>Provozní zámečník </a:t>
          </a:r>
          <a:endParaRPr lang="cs-CZ" sz="1800" dirty="0"/>
        </a:p>
      </dgm:t>
    </dgm:pt>
    <dgm:pt modelId="{331DE81C-CB19-46B1-B9FA-C4B6BCE4ABFE}" type="parTrans" cxnId="{385CB5E2-1303-45DD-9DDB-537F287DD881}">
      <dgm:prSet/>
      <dgm:spPr/>
      <dgm:t>
        <a:bodyPr/>
        <a:lstStyle/>
        <a:p>
          <a:endParaRPr lang="cs-CZ" dirty="0"/>
        </a:p>
      </dgm:t>
    </dgm:pt>
    <dgm:pt modelId="{FE58CCD9-6E5B-451D-8F68-3CABEB24A014}" type="sibTrans" cxnId="{385CB5E2-1303-45DD-9DDB-537F287DD881}">
      <dgm:prSet/>
      <dgm:spPr/>
      <dgm:t>
        <a:bodyPr/>
        <a:lstStyle/>
        <a:p>
          <a:endParaRPr lang="cs-CZ"/>
        </a:p>
      </dgm:t>
    </dgm:pt>
    <dgm:pt modelId="{E82D374C-6CDB-469F-9EA4-99B83ECC030A}" type="pres">
      <dgm:prSet presAssocID="{78BAD791-BC06-42EE-ABE6-4CBD78B6330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9FB6A6F-1A8E-4304-B6C8-E92453415B42}" type="pres">
      <dgm:prSet presAssocID="{77DF0EDA-3F59-4B57-887D-C0FB2A495348}" presName="root1" presStyleCnt="0"/>
      <dgm:spPr/>
    </dgm:pt>
    <dgm:pt modelId="{E7AEE807-9A22-4658-8DC1-0BCBC465B70B}" type="pres">
      <dgm:prSet presAssocID="{77DF0EDA-3F59-4B57-887D-C0FB2A49534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FDEF578-B182-4589-9C2D-967BB610B8FB}" type="pres">
      <dgm:prSet presAssocID="{77DF0EDA-3F59-4B57-887D-C0FB2A495348}" presName="level2hierChild" presStyleCnt="0"/>
      <dgm:spPr/>
    </dgm:pt>
    <dgm:pt modelId="{615EBB1B-3601-4634-ABA1-159C09A73EEE}" type="pres">
      <dgm:prSet presAssocID="{2E382240-611D-44B9-B051-07E2ACF38663}" presName="conn2-1" presStyleLbl="parChTrans1D2" presStyleIdx="0" presStyleCnt="3"/>
      <dgm:spPr/>
      <dgm:t>
        <a:bodyPr/>
        <a:lstStyle/>
        <a:p>
          <a:endParaRPr lang="cs-CZ"/>
        </a:p>
      </dgm:t>
    </dgm:pt>
    <dgm:pt modelId="{3F99971D-E8DB-4F6A-A7D2-6D0D8C69B433}" type="pres">
      <dgm:prSet presAssocID="{2E382240-611D-44B9-B051-07E2ACF38663}" presName="connTx" presStyleLbl="parChTrans1D2" presStyleIdx="0" presStyleCnt="3"/>
      <dgm:spPr/>
      <dgm:t>
        <a:bodyPr/>
        <a:lstStyle/>
        <a:p>
          <a:endParaRPr lang="cs-CZ"/>
        </a:p>
      </dgm:t>
    </dgm:pt>
    <dgm:pt modelId="{BA6AEE7A-BFED-414F-B2FB-507A6169BCEB}" type="pres">
      <dgm:prSet presAssocID="{3F33D547-D547-424E-87DB-95736D01BEF6}" presName="root2" presStyleCnt="0"/>
      <dgm:spPr/>
    </dgm:pt>
    <dgm:pt modelId="{C3401113-86CD-4195-81D7-EEC192F94CC6}" type="pres">
      <dgm:prSet presAssocID="{3F33D547-D547-424E-87DB-95736D01BEF6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E31B0DC-98E2-4C4A-8087-99157B58F403}" type="pres">
      <dgm:prSet presAssocID="{3F33D547-D547-424E-87DB-95736D01BEF6}" presName="level3hierChild" presStyleCnt="0"/>
      <dgm:spPr/>
    </dgm:pt>
    <dgm:pt modelId="{E8C8AF51-42BA-40F4-B7A0-E4970E2025E7}" type="pres">
      <dgm:prSet presAssocID="{EFF69FF6-93A9-4D16-9D5C-5D28156B7E41}" presName="conn2-1" presStyleLbl="parChTrans1D2" presStyleIdx="1" presStyleCnt="3"/>
      <dgm:spPr/>
      <dgm:t>
        <a:bodyPr/>
        <a:lstStyle/>
        <a:p>
          <a:endParaRPr lang="cs-CZ"/>
        </a:p>
      </dgm:t>
    </dgm:pt>
    <dgm:pt modelId="{BFB469F1-92C9-4B6D-9A14-609589D010C4}" type="pres">
      <dgm:prSet presAssocID="{EFF69FF6-93A9-4D16-9D5C-5D28156B7E41}" presName="connTx" presStyleLbl="parChTrans1D2" presStyleIdx="1" presStyleCnt="3"/>
      <dgm:spPr/>
      <dgm:t>
        <a:bodyPr/>
        <a:lstStyle/>
        <a:p>
          <a:endParaRPr lang="cs-CZ"/>
        </a:p>
      </dgm:t>
    </dgm:pt>
    <dgm:pt modelId="{8DE1B67C-05A4-4912-A578-1B7F5C6C71EF}" type="pres">
      <dgm:prSet presAssocID="{E76BA360-6C11-4FFF-80F1-C34E28D68DB5}" presName="root2" presStyleCnt="0"/>
      <dgm:spPr/>
    </dgm:pt>
    <dgm:pt modelId="{149FFD77-B072-485E-9A43-818BE24BA5E8}" type="pres">
      <dgm:prSet presAssocID="{E76BA360-6C11-4FFF-80F1-C34E28D68DB5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23D2891-4EBF-43CB-963C-DB725FA97819}" type="pres">
      <dgm:prSet presAssocID="{E76BA360-6C11-4FFF-80F1-C34E28D68DB5}" presName="level3hierChild" presStyleCnt="0"/>
      <dgm:spPr/>
    </dgm:pt>
    <dgm:pt modelId="{A6BD9D71-3C8C-4E7B-AC3C-8A739E14B20B}" type="pres">
      <dgm:prSet presAssocID="{331DE81C-CB19-46B1-B9FA-C4B6BCE4ABFE}" presName="conn2-1" presStyleLbl="parChTrans1D2" presStyleIdx="2" presStyleCnt="3"/>
      <dgm:spPr/>
      <dgm:t>
        <a:bodyPr/>
        <a:lstStyle/>
        <a:p>
          <a:endParaRPr lang="cs-CZ"/>
        </a:p>
      </dgm:t>
    </dgm:pt>
    <dgm:pt modelId="{F415177D-D3C1-4670-8600-63991F6E8FEC}" type="pres">
      <dgm:prSet presAssocID="{331DE81C-CB19-46B1-B9FA-C4B6BCE4ABFE}" presName="connTx" presStyleLbl="parChTrans1D2" presStyleIdx="2" presStyleCnt="3"/>
      <dgm:spPr/>
      <dgm:t>
        <a:bodyPr/>
        <a:lstStyle/>
        <a:p>
          <a:endParaRPr lang="cs-CZ"/>
        </a:p>
      </dgm:t>
    </dgm:pt>
    <dgm:pt modelId="{0C2E92F0-C5F2-4F33-866C-C6C563B5FE3B}" type="pres">
      <dgm:prSet presAssocID="{D0D95A98-483C-4DBB-9737-4CDDC29C8C8C}" presName="root2" presStyleCnt="0"/>
      <dgm:spPr/>
    </dgm:pt>
    <dgm:pt modelId="{CE5A8E71-20CD-4BC2-8BB6-D6F392AF76A3}" type="pres">
      <dgm:prSet presAssocID="{D0D95A98-483C-4DBB-9737-4CDDC29C8C8C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4876745-03F3-44F3-B26B-540984BD8B31}" type="pres">
      <dgm:prSet presAssocID="{D0D95A98-483C-4DBB-9737-4CDDC29C8C8C}" presName="level3hierChild" presStyleCnt="0"/>
      <dgm:spPr/>
    </dgm:pt>
  </dgm:ptLst>
  <dgm:cxnLst>
    <dgm:cxn modelId="{9CCA9894-DAFF-43AE-BD33-55271D400573}" type="presOf" srcId="{3F33D547-D547-424E-87DB-95736D01BEF6}" destId="{C3401113-86CD-4195-81D7-EEC192F94CC6}" srcOrd="0" destOrd="0" presId="urn:microsoft.com/office/officeart/2005/8/layout/hierarchy2"/>
    <dgm:cxn modelId="{607F5C97-2D12-4D91-9E6F-55D2BDB15D5E}" type="presOf" srcId="{77DF0EDA-3F59-4B57-887D-C0FB2A495348}" destId="{E7AEE807-9A22-4658-8DC1-0BCBC465B70B}" srcOrd="0" destOrd="0" presId="urn:microsoft.com/office/officeart/2005/8/layout/hierarchy2"/>
    <dgm:cxn modelId="{E5F34EA5-94E4-439C-9399-963B691336F4}" type="presOf" srcId="{331DE81C-CB19-46B1-B9FA-C4B6BCE4ABFE}" destId="{F415177D-D3C1-4670-8600-63991F6E8FEC}" srcOrd="1" destOrd="0" presId="urn:microsoft.com/office/officeart/2005/8/layout/hierarchy2"/>
    <dgm:cxn modelId="{5C440002-A5BB-4BEF-A183-BF02A4C84A9E}" type="presOf" srcId="{E76BA360-6C11-4FFF-80F1-C34E28D68DB5}" destId="{149FFD77-B072-485E-9A43-818BE24BA5E8}" srcOrd="0" destOrd="0" presId="urn:microsoft.com/office/officeart/2005/8/layout/hierarchy2"/>
    <dgm:cxn modelId="{4FF580DF-4520-4EF6-8A9C-508B5D5ED067}" type="presOf" srcId="{2E382240-611D-44B9-B051-07E2ACF38663}" destId="{615EBB1B-3601-4634-ABA1-159C09A73EEE}" srcOrd="0" destOrd="0" presId="urn:microsoft.com/office/officeart/2005/8/layout/hierarchy2"/>
    <dgm:cxn modelId="{9A5E4569-03BE-44AF-BBD9-A30DA84868CC}" type="presOf" srcId="{EFF69FF6-93A9-4D16-9D5C-5D28156B7E41}" destId="{E8C8AF51-42BA-40F4-B7A0-E4970E2025E7}" srcOrd="0" destOrd="0" presId="urn:microsoft.com/office/officeart/2005/8/layout/hierarchy2"/>
    <dgm:cxn modelId="{ECEDB49B-94C0-4204-8EB3-0A2D29D70F29}" type="presOf" srcId="{78BAD791-BC06-42EE-ABE6-4CBD78B63302}" destId="{E82D374C-6CDB-469F-9EA4-99B83ECC030A}" srcOrd="0" destOrd="0" presId="urn:microsoft.com/office/officeart/2005/8/layout/hierarchy2"/>
    <dgm:cxn modelId="{BC7BD626-FE58-40CF-B47F-DA57A3AA29CE}" type="presOf" srcId="{2E382240-611D-44B9-B051-07E2ACF38663}" destId="{3F99971D-E8DB-4F6A-A7D2-6D0D8C69B433}" srcOrd="1" destOrd="0" presId="urn:microsoft.com/office/officeart/2005/8/layout/hierarchy2"/>
    <dgm:cxn modelId="{77FF1523-0230-4BAE-94DF-EDAAA1575E34}" type="presOf" srcId="{D0D95A98-483C-4DBB-9737-4CDDC29C8C8C}" destId="{CE5A8E71-20CD-4BC2-8BB6-D6F392AF76A3}" srcOrd="0" destOrd="0" presId="urn:microsoft.com/office/officeart/2005/8/layout/hierarchy2"/>
    <dgm:cxn modelId="{A0B24789-55F1-41C0-A382-D069927F52D8}" srcId="{77DF0EDA-3F59-4B57-887D-C0FB2A495348}" destId="{E76BA360-6C11-4FFF-80F1-C34E28D68DB5}" srcOrd="1" destOrd="0" parTransId="{EFF69FF6-93A9-4D16-9D5C-5D28156B7E41}" sibTransId="{2CDF500A-BAB0-4EAB-9F2D-28A1FEB0DFEA}"/>
    <dgm:cxn modelId="{18599900-9557-448D-9943-E40178297930}" srcId="{77DF0EDA-3F59-4B57-887D-C0FB2A495348}" destId="{3F33D547-D547-424E-87DB-95736D01BEF6}" srcOrd="0" destOrd="0" parTransId="{2E382240-611D-44B9-B051-07E2ACF38663}" sibTransId="{A0433F36-E9C1-4409-9B14-1141264F6CC0}"/>
    <dgm:cxn modelId="{AE71BD68-FAFA-4BC0-B8B6-51F862CAD9E5}" type="presOf" srcId="{EFF69FF6-93A9-4D16-9D5C-5D28156B7E41}" destId="{BFB469F1-92C9-4B6D-9A14-609589D010C4}" srcOrd="1" destOrd="0" presId="urn:microsoft.com/office/officeart/2005/8/layout/hierarchy2"/>
    <dgm:cxn modelId="{F778BF14-35A1-4618-BE0C-11C395F20B95}" srcId="{78BAD791-BC06-42EE-ABE6-4CBD78B63302}" destId="{77DF0EDA-3F59-4B57-887D-C0FB2A495348}" srcOrd="0" destOrd="0" parTransId="{F7F9D463-6CB4-4090-86B9-F307BB3CD7F0}" sibTransId="{B11F9FB8-79E5-4BBE-89A2-10B0C17FA244}"/>
    <dgm:cxn modelId="{044806B3-0351-45AC-8A12-2B36C8FE2FA8}" type="presOf" srcId="{331DE81C-CB19-46B1-B9FA-C4B6BCE4ABFE}" destId="{A6BD9D71-3C8C-4E7B-AC3C-8A739E14B20B}" srcOrd="0" destOrd="0" presId="urn:microsoft.com/office/officeart/2005/8/layout/hierarchy2"/>
    <dgm:cxn modelId="{385CB5E2-1303-45DD-9DDB-537F287DD881}" srcId="{77DF0EDA-3F59-4B57-887D-C0FB2A495348}" destId="{D0D95A98-483C-4DBB-9737-4CDDC29C8C8C}" srcOrd="2" destOrd="0" parTransId="{331DE81C-CB19-46B1-B9FA-C4B6BCE4ABFE}" sibTransId="{FE58CCD9-6E5B-451D-8F68-3CABEB24A014}"/>
    <dgm:cxn modelId="{3A82E4BC-7350-4DE8-8B32-3647484CD7C2}" type="presParOf" srcId="{E82D374C-6CDB-469F-9EA4-99B83ECC030A}" destId="{29FB6A6F-1A8E-4304-B6C8-E92453415B42}" srcOrd="0" destOrd="0" presId="urn:microsoft.com/office/officeart/2005/8/layout/hierarchy2"/>
    <dgm:cxn modelId="{C1C3777E-8F1E-4010-A95D-B7C3AD32AA54}" type="presParOf" srcId="{29FB6A6F-1A8E-4304-B6C8-E92453415B42}" destId="{E7AEE807-9A22-4658-8DC1-0BCBC465B70B}" srcOrd="0" destOrd="0" presId="urn:microsoft.com/office/officeart/2005/8/layout/hierarchy2"/>
    <dgm:cxn modelId="{08441D1A-7385-4A13-A3F3-48E0221DDEB4}" type="presParOf" srcId="{29FB6A6F-1A8E-4304-B6C8-E92453415B42}" destId="{AFDEF578-B182-4589-9C2D-967BB610B8FB}" srcOrd="1" destOrd="0" presId="urn:microsoft.com/office/officeart/2005/8/layout/hierarchy2"/>
    <dgm:cxn modelId="{87AB9C55-99E7-4C07-96B9-C1AE2395A3BD}" type="presParOf" srcId="{AFDEF578-B182-4589-9C2D-967BB610B8FB}" destId="{615EBB1B-3601-4634-ABA1-159C09A73EEE}" srcOrd="0" destOrd="0" presId="urn:microsoft.com/office/officeart/2005/8/layout/hierarchy2"/>
    <dgm:cxn modelId="{7ABAC7B3-BCE1-4091-AC8D-8556206B8EF6}" type="presParOf" srcId="{615EBB1B-3601-4634-ABA1-159C09A73EEE}" destId="{3F99971D-E8DB-4F6A-A7D2-6D0D8C69B433}" srcOrd="0" destOrd="0" presId="urn:microsoft.com/office/officeart/2005/8/layout/hierarchy2"/>
    <dgm:cxn modelId="{48FF456A-30EB-4712-90CD-CABAC34A2F00}" type="presParOf" srcId="{AFDEF578-B182-4589-9C2D-967BB610B8FB}" destId="{BA6AEE7A-BFED-414F-B2FB-507A6169BCEB}" srcOrd="1" destOrd="0" presId="urn:microsoft.com/office/officeart/2005/8/layout/hierarchy2"/>
    <dgm:cxn modelId="{EEDC60AF-C05E-406E-8CC0-49E3B64B7F93}" type="presParOf" srcId="{BA6AEE7A-BFED-414F-B2FB-507A6169BCEB}" destId="{C3401113-86CD-4195-81D7-EEC192F94CC6}" srcOrd="0" destOrd="0" presId="urn:microsoft.com/office/officeart/2005/8/layout/hierarchy2"/>
    <dgm:cxn modelId="{1C17C0C1-C08A-4A75-BAB0-3C2767A6559B}" type="presParOf" srcId="{BA6AEE7A-BFED-414F-B2FB-507A6169BCEB}" destId="{BE31B0DC-98E2-4C4A-8087-99157B58F403}" srcOrd="1" destOrd="0" presId="urn:microsoft.com/office/officeart/2005/8/layout/hierarchy2"/>
    <dgm:cxn modelId="{8491677E-07A0-4634-9412-68A8D57AF5B5}" type="presParOf" srcId="{AFDEF578-B182-4589-9C2D-967BB610B8FB}" destId="{E8C8AF51-42BA-40F4-B7A0-E4970E2025E7}" srcOrd="2" destOrd="0" presId="urn:microsoft.com/office/officeart/2005/8/layout/hierarchy2"/>
    <dgm:cxn modelId="{6FE78718-D423-4113-8BB0-6AB6E32C5709}" type="presParOf" srcId="{E8C8AF51-42BA-40F4-B7A0-E4970E2025E7}" destId="{BFB469F1-92C9-4B6D-9A14-609589D010C4}" srcOrd="0" destOrd="0" presId="urn:microsoft.com/office/officeart/2005/8/layout/hierarchy2"/>
    <dgm:cxn modelId="{9FC0CFF1-CF4D-4B8B-82F5-19FCF16E9103}" type="presParOf" srcId="{AFDEF578-B182-4589-9C2D-967BB610B8FB}" destId="{8DE1B67C-05A4-4912-A578-1B7F5C6C71EF}" srcOrd="3" destOrd="0" presId="urn:microsoft.com/office/officeart/2005/8/layout/hierarchy2"/>
    <dgm:cxn modelId="{A5DC3F0D-0A9F-4A68-992B-08DDED0312E1}" type="presParOf" srcId="{8DE1B67C-05A4-4912-A578-1B7F5C6C71EF}" destId="{149FFD77-B072-485E-9A43-818BE24BA5E8}" srcOrd="0" destOrd="0" presId="urn:microsoft.com/office/officeart/2005/8/layout/hierarchy2"/>
    <dgm:cxn modelId="{DC295B26-8D86-4F91-98C9-4B9C9528F98F}" type="presParOf" srcId="{8DE1B67C-05A4-4912-A578-1B7F5C6C71EF}" destId="{823D2891-4EBF-43CB-963C-DB725FA97819}" srcOrd="1" destOrd="0" presId="urn:microsoft.com/office/officeart/2005/8/layout/hierarchy2"/>
    <dgm:cxn modelId="{4BD4DE9A-B3F5-44C1-9BCA-1A016319EA7F}" type="presParOf" srcId="{AFDEF578-B182-4589-9C2D-967BB610B8FB}" destId="{A6BD9D71-3C8C-4E7B-AC3C-8A739E14B20B}" srcOrd="4" destOrd="0" presId="urn:microsoft.com/office/officeart/2005/8/layout/hierarchy2"/>
    <dgm:cxn modelId="{81F59763-AEEB-407A-AF4F-9C8D927FF32F}" type="presParOf" srcId="{A6BD9D71-3C8C-4E7B-AC3C-8A739E14B20B}" destId="{F415177D-D3C1-4670-8600-63991F6E8FEC}" srcOrd="0" destOrd="0" presId="urn:microsoft.com/office/officeart/2005/8/layout/hierarchy2"/>
    <dgm:cxn modelId="{C4C03B9F-86D6-4F7D-8735-4CDCFED20146}" type="presParOf" srcId="{AFDEF578-B182-4589-9C2D-967BB610B8FB}" destId="{0C2E92F0-C5F2-4F33-866C-C6C563B5FE3B}" srcOrd="5" destOrd="0" presId="urn:microsoft.com/office/officeart/2005/8/layout/hierarchy2"/>
    <dgm:cxn modelId="{27103453-3172-4BF6-A4C4-284A944FB777}" type="presParOf" srcId="{0C2E92F0-C5F2-4F33-866C-C6C563B5FE3B}" destId="{CE5A8E71-20CD-4BC2-8BB6-D6F392AF76A3}" srcOrd="0" destOrd="0" presId="urn:microsoft.com/office/officeart/2005/8/layout/hierarchy2"/>
    <dgm:cxn modelId="{6927C276-43A4-4265-94E4-D8E8EDBFDE09}" type="presParOf" srcId="{0C2E92F0-C5F2-4F33-866C-C6C563B5FE3B}" destId="{F4876745-03F3-44F3-B26B-540984BD8B3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78BAD791-BC06-42EE-ABE6-4CBD78B6330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7DF0EDA-3F59-4B57-887D-C0FB2A495348}">
      <dgm:prSet phldrT="[Text]" custT="1"/>
      <dgm:spPr/>
      <dgm:t>
        <a:bodyPr/>
        <a:lstStyle/>
        <a:p>
          <a:r>
            <a:rPr lang="cs-CZ" sz="1600" b="1" dirty="0" smtClean="0"/>
            <a:t>SSI Schäfer s.r.o. </a:t>
          </a:r>
          <a:endParaRPr lang="cs-CZ" sz="1600" b="1" dirty="0"/>
        </a:p>
      </dgm:t>
    </dgm:pt>
    <dgm:pt modelId="{F7F9D463-6CB4-4090-86B9-F307BB3CD7F0}" type="parTrans" cxnId="{F778BF14-35A1-4618-BE0C-11C395F20B95}">
      <dgm:prSet/>
      <dgm:spPr/>
      <dgm:t>
        <a:bodyPr/>
        <a:lstStyle/>
        <a:p>
          <a:endParaRPr lang="cs-CZ"/>
        </a:p>
      </dgm:t>
    </dgm:pt>
    <dgm:pt modelId="{B11F9FB8-79E5-4BBE-89A2-10B0C17FA244}" type="sibTrans" cxnId="{F778BF14-35A1-4618-BE0C-11C395F20B95}">
      <dgm:prSet/>
      <dgm:spPr/>
      <dgm:t>
        <a:bodyPr/>
        <a:lstStyle/>
        <a:p>
          <a:endParaRPr lang="cs-CZ"/>
        </a:p>
      </dgm:t>
    </dgm:pt>
    <dgm:pt modelId="{3F33D547-D547-424E-87DB-95736D01BEF6}">
      <dgm:prSet phldrT="[Text]" custT="1"/>
      <dgm:spPr/>
      <dgm:t>
        <a:bodyPr/>
        <a:lstStyle/>
        <a:p>
          <a:r>
            <a:rPr lang="cs-CZ" sz="1600" dirty="0" smtClean="0"/>
            <a:t>Obsluha svařovacího robota</a:t>
          </a:r>
          <a:endParaRPr lang="cs-CZ" sz="1600" dirty="0"/>
        </a:p>
      </dgm:t>
    </dgm:pt>
    <dgm:pt modelId="{2E382240-611D-44B9-B051-07E2ACF38663}" type="parTrans" cxnId="{18599900-9557-448D-9943-E40178297930}">
      <dgm:prSet/>
      <dgm:spPr/>
      <dgm:t>
        <a:bodyPr/>
        <a:lstStyle/>
        <a:p>
          <a:endParaRPr lang="cs-CZ" dirty="0"/>
        </a:p>
      </dgm:t>
    </dgm:pt>
    <dgm:pt modelId="{A0433F36-E9C1-4409-9B14-1141264F6CC0}" type="sibTrans" cxnId="{18599900-9557-448D-9943-E40178297930}">
      <dgm:prSet/>
      <dgm:spPr/>
      <dgm:t>
        <a:bodyPr/>
        <a:lstStyle/>
        <a:p>
          <a:endParaRPr lang="cs-CZ"/>
        </a:p>
      </dgm:t>
    </dgm:pt>
    <dgm:pt modelId="{E76BA360-6C11-4FFF-80F1-C34E28D68DB5}">
      <dgm:prSet phldrT="[Text]"/>
      <dgm:spPr/>
      <dgm:t>
        <a:bodyPr/>
        <a:lstStyle/>
        <a:p>
          <a:r>
            <a:rPr lang="cs-CZ" dirty="0" smtClean="0"/>
            <a:t>Elektromontér </a:t>
          </a:r>
          <a:endParaRPr lang="cs-CZ" dirty="0"/>
        </a:p>
      </dgm:t>
    </dgm:pt>
    <dgm:pt modelId="{EFF69FF6-93A9-4D16-9D5C-5D28156B7E41}" type="parTrans" cxnId="{A0B24789-55F1-41C0-A382-D069927F52D8}">
      <dgm:prSet/>
      <dgm:spPr/>
      <dgm:t>
        <a:bodyPr/>
        <a:lstStyle/>
        <a:p>
          <a:endParaRPr lang="cs-CZ" dirty="0"/>
        </a:p>
      </dgm:t>
    </dgm:pt>
    <dgm:pt modelId="{2CDF500A-BAB0-4EAB-9F2D-28A1FEB0DFEA}" type="sibTrans" cxnId="{A0B24789-55F1-41C0-A382-D069927F52D8}">
      <dgm:prSet/>
      <dgm:spPr/>
      <dgm:t>
        <a:bodyPr/>
        <a:lstStyle/>
        <a:p>
          <a:endParaRPr lang="cs-CZ"/>
        </a:p>
      </dgm:t>
    </dgm:pt>
    <dgm:pt modelId="{D0D95A98-483C-4DBB-9737-4CDDC29C8C8C}">
      <dgm:prSet/>
      <dgm:spPr/>
      <dgm:t>
        <a:bodyPr/>
        <a:lstStyle/>
        <a:p>
          <a:r>
            <a:rPr lang="cs-CZ" dirty="0" smtClean="0"/>
            <a:t>Lakýrník </a:t>
          </a:r>
          <a:endParaRPr lang="cs-CZ" dirty="0"/>
        </a:p>
      </dgm:t>
    </dgm:pt>
    <dgm:pt modelId="{331DE81C-CB19-46B1-B9FA-C4B6BCE4ABFE}" type="parTrans" cxnId="{385CB5E2-1303-45DD-9DDB-537F287DD881}">
      <dgm:prSet/>
      <dgm:spPr/>
      <dgm:t>
        <a:bodyPr/>
        <a:lstStyle/>
        <a:p>
          <a:endParaRPr lang="cs-CZ" dirty="0"/>
        </a:p>
      </dgm:t>
    </dgm:pt>
    <dgm:pt modelId="{FE58CCD9-6E5B-451D-8F68-3CABEB24A014}" type="sibTrans" cxnId="{385CB5E2-1303-45DD-9DDB-537F287DD881}">
      <dgm:prSet/>
      <dgm:spPr/>
      <dgm:t>
        <a:bodyPr/>
        <a:lstStyle/>
        <a:p>
          <a:endParaRPr lang="cs-CZ"/>
        </a:p>
      </dgm:t>
    </dgm:pt>
    <dgm:pt modelId="{394DBA46-C302-46FE-AA52-28F7C3519AB3}">
      <dgm:prSet/>
      <dgm:spPr/>
      <dgm:t>
        <a:bodyPr/>
        <a:lstStyle/>
        <a:p>
          <a:r>
            <a:rPr lang="cs-CZ" dirty="0" smtClean="0"/>
            <a:t>Konstruktér junior</a:t>
          </a:r>
          <a:endParaRPr lang="cs-CZ" dirty="0"/>
        </a:p>
      </dgm:t>
    </dgm:pt>
    <dgm:pt modelId="{4EFDD50E-D49D-446F-A736-652C31605030}" type="parTrans" cxnId="{69B056FA-8008-4609-9947-CCDB76AE9A5A}">
      <dgm:prSet/>
      <dgm:spPr/>
      <dgm:t>
        <a:bodyPr/>
        <a:lstStyle/>
        <a:p>
          <a:endParaRPr lang="cs-CZ" dirty="0"/>
        </a:p>
      </dgm:t>
    </dgm:pt>
    <dgm:pt modelId="{9255F32C-FB9A-434A-AD19-B7FDCE55B9D7}" type="sibTrans" cxnId="{69B056FA-8008-4609-9947-CCDB76AE9A5A}">
      <dgm:prSet/>
      <dgm:spPr/>
      <dgm:t>
        <a:bodyPr/>
        <a:lstStyle/>
        <a:p>
          <a:endParaRPr lang="cs-CZ"/>
        </a:p>
      </dgm:t>
    </dgm:pt>
    <dgm:pt modelId="{D3BBE060-FFC0-49DB-960C-8E8F603B16D1}">
      <dgm:prSet/>
      <dgm:spPr/>
      <dgm:t>
        <a:bodyPr/>
        <a:lstStyle/>
        <a:p>
          <a:r>
            <a:rPr lang="cs-CZ" dirty="0" smtClean="0"/>
            <a:t>Technik přípravy výroby </a:t>
          </a:r>
          <a:endParaRPr lang="cs-CZ" dirty="0"/>
        </a:p>
      </dgm:t>
    </dgm:pt>
    <dgm:pt modelId="{71C03DE4-78BE-4611-B4FF-7261AC7926C3}" type="parTrans" cxnId="{20D527A5-2A6C-4EAC-913C-BDE7C4637F76}">
      <dgm:prSet/>
      <dgm:spPr/>
      <dgm:t>
        <a:bodyPr/>
        <a:lstStyle/>
        <a:p>
          <a:endParaRPr lang="cs-CZ" dirty="0"/>
        </a:p>
      </dgm:t>
    </dgm:pt>
    <dgm:pt modelId="{BE5F9400-2478-4B92-99C2-E47355924B66}" type="sibTrans" cxnId="{20D527A5-2A6C-4EAC-913C-BDE7C4637F76}">
      <dgm:prSet/>
      <dgm:spPr/>
      <dgm:t>
        <a:bodyPr/>
        <a:lstStyle/>
        <a:p>
          <a:endParaRPr lang="cs-CZ"/>
        </a:p>
      </dgm:t>
    </dgm:pt>
    <dgm:pt modelId="{E82D374C-6CDB-469F-9EA4-99B83ECC030A}" type="pres">
      <dgm:prSet presAssocID="{78BAD791-BC06-42EE-ABE6-4CBD78B6330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9FB6A6F-1A8E-4304-B6C8-E92453415B42}" type="pres">
      <dgm:prSet presAssocID="{77DF0EDA-3F59-4B57-887D-C0FB2A495348}" presName="root1" presStyleCnt="0"/>
      <dgm:spPr/>
    </dgm:pt>
    <dgm:pt modelId="{E7AEE807-9A22-4658-8DC1-0BCBC465B70B}" type="pres">
      <dgm:prSet presAssocID="{77DF0EDA-3F59-4B57-887D-C0FB2A495348}" presName="LevelOneTextNode" presStyleLbl="node0" presStyleIdx="0" presStyleCnt="1" custScaleX="83990" custScaleY="8338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FDEF578-B182-4589-9C2D-967BB610B8FB}" type="pres">
      <dgm:prSet presAssocID="{77DF0EDA-3F59-4B57-887D-C0FB2A495348}" presName="level2hierChild" presStyleCnt="0"/>
      <dgm:spPr/>
    </dgm:pt>
    <dgm:pt modelId="{615EBB1B-3601-4634-ABA1-159C09A73EEE}" type="pres">
      <dgm:prSet presAssocID="{2E382240-611D-44B9-B051-07E2ACF38663}" presName="conn2-1" presStyleLbl="parChTrans1D2" presStyleIdx="0" presStyleCnt="5"/>
      <dgm:spPr/>
      <dgm:t>
        <a:bodyPr/>
        <a:lstStyle/>
        <a:p>
          <a:endParaRPr lang="cs-CZ"/>
        </a:p>
      </dgm:t>
    </dgm:pt>
    <dgm:pt modelId="{3F99971D-E8DB-4F6A-A7D2-6D0D8C69B433}" type="pres">
      <dgm:prSet presAssocID="{2E382240-611D-44B9-B051-07E2ACF38663}" presName="connTx" presStyleLbl="parChTrans1D2" presStyleIdx="0" presStyleCnt="5"/>
      <dgm:spPr/>
      <dgm:t>
        <a:bodyPr/>
        <a:lstStyle/>
        <a:p>
          <a:endParaRPr lang="cs-CZ"/>
        </a:p>
      </dgm:t>
    </dgm:pt>
    <dgm:pt modelId="{BA6AEE7A-BFED-414F-B2FB-507A6169BCEB}" type="pres">
      <dgm:prSet presAssocID="{3F33D547-D547-424E-87DB-95736D01BEF6}" presName="root2" presStyleCnt="0"/>
      <dgm:spPr/>
    </dgm:pt>
    <dgm:pt modelId="{C3401113-86CD-4195-81D7-EEC192F94CC6}" type="pres">
      <dgm:prSet presAssocID="{3F33D547-D547-424E-87DB-95736D01BEF6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E31B0DC-98E2-4C4A-8087-99157B58F403}" type="pres">
      <dgm:prSet presAssocID="{3F33D547-D547-424E-87DB-95736D01BEF6}" presName="level3hierChild" presStyleCnt="0"/>
      <dgm:spPr/>
    </dgm:pt>
    <dgm:pt modelId="{E8C8AF51-42BA-40F4-B7A0-E4970E2025E7}" type="pres">
      <dgm:prSet presAssocID="{EFF69FF6-93A9-4D16-9D5C-5D28156B7E41}" presName="conn2-1" presStyleLbl="parChTrans1D2" presStyleIdx="1" presStyleCnt="5"/>
      <dgm:spPr/>
      <dgm:t>
        <a:bodyPr/>
        <a:lstStyle/>
        <a:p>
          <a:endParaRPr lang="cs-CZ"/>
        </a:p>
      </dgm:t>
    </dgm:pt>
    <dgm:pt modelId="{BFB469F1-92C9-4B6D-9A14-609589D010C4}" type="pres">
      <dgm:prSet presAssocID="{EFF69FF6-93A9-4D16-9D5C-5D28156B7E41}" presName="connTx" presStyleLbl="parChTrans1D2" presStyleIdx="1" presStyleCnt="5"/>
      <dgm:spPr/>
      <dgm:t>
        <a:bodyPr/>
        <a:lstStyle/>
        <a:p>
          <a:endParaRPr lang="cs-CZ"/>
        </a:p>
      </dgm:t>
    </dgm:pt>
    <dgm:pt modelId="{8DE1B67C-05A4-4912-A578-1B7F5C6C71EF}" type="pres">
      <dgm:prSet presAssocID="{E76BA360-6C11-4FFF-80F1-C34E28D68DB5}" presName="root2" presStyleCnt="0"/>
      <dgm:spPr/>
    </dgm:pt>
    <dgm:pt modelId="{149FFD77-B072-485E-9A43-818BE24BA5E8}" type="pres">
      <dgm:prSet presAssocID="{E76BA360-6C11-4FFF-80F1-C34E28D68DB5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23D2891-4EBF-43CB-963C-DB725FA97819}" type="pres">
      <dgm:prSet presAssocID="{E76BA360-6C11-4FFF-80F1-C34E28D68DB5}" presName="level3hierChild" presStyleCnt="0"/>
      <dgm:spPr/>
    </dgm:pt>
    <dgm:pt modelId="{A6BD9D71-3C8C-4E7B-AC3C-8A739E14B20B}" type="pres">
      <dgm:prSet presAssocID="{331DE81C-CB19-46B1-B9FA-C4B6BCE4ABFE}" presName="conn2-1" presStyleLbl="parChTrans1D2" presStyleIdx="2" presStyleCnt="5"/>
      <dgm:spPr/>
      <dgm:t>
        <a:bodyPr/>
        <a:lstStyle/>
        <a:p>
          <a:endParaRPr lang="cs-CZ"/>
        </a:p>
      </dgm:t>
    </dgm:pt>
    <dgm:pt modelId="{F415177D-D3C1-4670-8600-63991F6E8FEC}" type="pres">
      <dgm:prSet presAssocID="{331DE81C-CB19-46B1-B9FA-C4B6BCE4ABFE}" presName="connTx" presStyleLbl="parChTrans1D2" presStyleIdx="2" presStyleCnt="5"/>
      <dgm:spPr/>
      <dgm:t>
        <a:bodyPr/>
        <a:lstStyle/>
        <a:p>
          <a:endParaRPr lang="cs-CZ"/>
        </a:p>
      </dgm:t>
    </dgm:pt>
    <dgm:pt modelId="{0C2E92F0-C5F2-4F33-866C-C6C563B5FE3B}" type="pres">
      <dgm:prSet presAssocID="{D0D95A98-483C-4DBB-9737-4CDDC29C8C8C}" presName="root2" presStyleCnt="0"/>
      <dgm:spPr/>
    </dgm:pt>
    <dgm:pt modelId="{CE5A8E71-20CD-4BC2-8BB6-D6F392AF76A3}" type="pres">
      <dgm:prSet presAssocID="{D0D95A98-483C-4DBB-9737-4CDDC29C8C8C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4876745-03F3-44F3-B26B-540984BD8B31}" type="pres">
      <dgm:prSet presAssocID="{D0D95A98-483C-4DBB-9737-4CDDC29C8C8C}" presName="level3hierChild" presStyleCnt="0"/>
      <dgm:spPr/>
    </dgm:pt>
    <dgm:pt modelId="{9E900CB3-09FC-48D9-B0AD-196BE4050AF2}" type="pres">
      <dgm:prSet presAssocID="{4EFDD50E-D49D-446F-A736-652C31605030}" presName="conn2-1" presStyleLbl="parChTrans1D2" presStyleIdx="3" presStyleCnt="5"/>
      <dgm:spPr/>
      <dgm:t>
        <a:bodyPr/>
        <a:lstStyle/>
        <a:p>
          <a:endParaRPr lang="cs-CZ"/>
        </a:p>
      </dgm:t>
    </dgm:pt>
    <dgm:pt modelId="{B3A2665E-2D77-40EF-BBA8-B62584CDE836}" type="pres">
      <dgm:prSet presAssocID="{4EFDD50E-D49D-446F-A736-652C31605030}" presName="connTx" presStyleLbl="parChTrans1D2" presStyleIdx="3" presStyleCnt="5"/>
      <dgm:spPr/>
      <dgm:t>
        <a:bodyPr/>
        <a:lstStyle/>
        <a:p>
          <a:endParaRPr lang="cs-CZ"/>
        </a:p>
      </dgm:t>
    </dgm:pt>
    <dgm:pt modelId="{C3D3FAC2-F20B-48C2-A554-934156888A03}" type="pres">
      <dgm:prSet presAssocID="{394DBA46-C302-46FE-AA52-28F7C3519AB3}" presName="root2" presStyleCnt="0"/>
      <dgm:spPr/>
    </dgm:pt>
    <dgm:pt modelId="{5AE94655-794F-49A4-B19B-4CC5EF234C20}" type="pres">
      <dgm:prSet presAssocID="{394DBA46-C302-46FE-AA52-28F7C3519AB3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85774DB-AA54-4314-BED3-D0D0AFE531E0}" type="pres">
      <dgm:prSet presAssocID="{394DBA46-C302-46FE-AA52-28F7C3519AB3}" presName="level3hierChild" presStyleCnt="0"/>
      <dgm:spPr/>
    </dgm:pt>
    <dgm:pt modelId="{F785AA6A-BF1F-4C5B-A2C6-70EC23D59251}" type="pres">
      <dgm:prSet presAssocID="{71C03DE4-78BE-4611-B4FF-7261AC7926C3}" presName="conn2-1" presStyleLbl="parChTrans1D2" presStyleIdx="4" presStyleCnt="5"/>
      <dgm:spPr/>
      <dgm:t>
        <a:bodyPr/>
        <a:lstStyle/>
        <a:p>
          <a:endParaRPr lang="cs-CZ"/>
        </a:p>
      </dgm:t>
    </dgm:pt>
    <dgm:pt modelId="{DB1F0137-C530-4A18-B078-8F020511865C}" type="pres">
      <dgm:prSet presAssocID="{71C03DE4-78BE-4611-B4FF-7261AC7926C3}" presName="connTx" presStyleLbl="parChTrans1D2" presStyleIdx="4" presStyleCnt="5"/>
      <dgm:spPr/>
      <dgm:t>
        <a:bodyPr/>
        <a:lstStyle/>
        <a:p>
          <a:endParaRPr lang="cs-CZ"/>
        </a:p>
      </dgm:t>
    </dgm:pt>
    <dgm:pt modelId="{C87972F9-5C90-4B97-82F2-862CA0A8A25C}" type="pres">
      <dgm:prSet presAssocID="{D3BBE060-FFC0-49DB-960C-8E8F603B16D1}" presName="root2" presStyleCnt="0"/>
      <dgm:spPr/>
    </dgm:pt>
    <dgm:pt modelId="{FE1C927F-CE70-4E29-9F3D-972D4FE4E1E6}" type="pres">
      <dgm:prSet presAssocID="{D3BBE060-FFC0-49DB-960C-8E8F603B16D1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C1CC30C-D08B-44DF-9F91-52E05E9A6EA4}" type="pres">
      <dgm:prSet presAssocID="{D3BBE060-FFC0-49DB-960C-8E8F603B16D1}" presName="level3hierChild" presStyleCnt="0"/>
      <dgm:spPr/>
    </dgm:pt>
  </dgm:ptLst>
  <dgm:cxnLst>
    <dgm:cxn modelId="{665D7A3D-4B06-4102-AE38-7DEE65476D93}" type="presOf" srcId="{78BAD791-BC06-42EE-ABE6-4CBD78B63302}" destId="{E82D374C-6CDB-469F-9EA4-99B83ECC030A}" srcOrd="0" destOrd="0" presId="urn:microsoft.com/office/officeart/2005/8/layout/hierarchy2"/>
    <dgm:cxn modelId="{18599900-9557-448D-9943-E40178297930}" srcId="{77DF0EDA-3F59-4B57-887D-C0FB2A495348}" destId="{3F33D547-D547-424E-87DB-95736D01BEF6}" srcOrd="0" destOrd="0" parTransId="{2E382240-611D-44B9-B051-07E2ACF38663}" sibTransId="{A0433F36-E9C1-4409-9B14-1141264F6CC0}"/>
    <dgm:cxn modelId="{DA3DC592-574A-4D45-AAFE-4310E4E0E00D}" type="presOf" srcId="{4EFDD50E-D49D-446F-A736-652C31605030}" destId="{9E900CB3-09FC-48D9-B0AD-196BE4050AF2}" srcOrd="0" destOrd="0" presId="urn:microsoft.com/office/officeart/2005/8/layout/hierarchy2"/>
    <dgm:cxn modelId="{9D0E5651-D07F-48C2-BDC8-251B604BD5D4}" type="presOf" srcId="{3F33D547-D547-424E-87DB-95736D01BEF6}" destId="{C3401113-86CD-4195-81D7-EEC192F94CC6}" srcOrd="0" destOrd="0" presId="urn:microsoft.com/office/officeart/2005/8/layout/hierarchy2"/>
    <dgm:cxn modelId="{20D527A5-2A6C-4EAC-913C-BDE7C4637F76}" srcId="{77DF0EDA-3F59-4B57-887D-C0FB2A495348}" destId="{D3BBE060-FFC0-49DB-960C-8E8F603B16D1}" srcOrd="4" destOrd="0" parTransId="{71C03DE4-78BE-4611-B4FF-7261AC7926C3}" sibTransId="{BE5F9400-2478-4B92-99C2-E47355924B66}"/>
    <dgm:cxn modelId="{9756890D-962B-46A8-A90F-4F448C4A208D}" type="presOf" srcId="{D3BBE060-FFC0-49DB-960C-8E8F603B16D1}" destId="{FE1C927F-CE70-4E29-9F3D-972D4FE4E1E6}" srcOrd="0" destOrd="0" presId="urn:microsoft.com/office/officeart/2005/8/layout/hierarchy2"/>
    <dgm:cxn modelId="{A0B24789-55F1-41C0-A382-D069927F52D8}" srcId="{77DF0EDA-3F59-4B57-887D-C0FB2A495348}" destId="{E76BA360-6C11-4FFF-80F1-C34E28D68DB5}" srcOrd="1" destOrd="0" parTransId="{EFF69FF6-93A9-4D16-9D5C-5D28156B7E41}" sibTransId="{2CDF500A-BAB0-4EAB-9F2D-28A1FEB0DFEA}"/>
    <dgm:cxn modelId="{48D56702-77CB-48A8-923E-363B0C6A4ECC}" type="presOf" srcId="{E76BA360-6C11-4FFF-80F1-C34E28D68DB5}" destId="{149FFD77-B072-485E-9A43-818BE24BA5E8}" srcOrd="0" destOrd="0" presId="urn:microsoft.com/office/officeart/2005/8/layout/hierarchy2"/>
    <dgm:cxn modelId="{ECE74309-B072-49AD-96E0-2E1BE3C76450}" type="presOf" srcId="{71C03DE4-78BE-4611-B4FF-7261AC7926C3}" destId="{DB1F0137-C530-4A18-B078-8F020511865C}" srcOrd="1" destOrd="0" presId="urn:microsoft.com/office/officeart/2005/8/layout/hierarchy2"/>
    <dgm:cxn modelId="{EB7CE3B8-C50A-470C-BAA9-E403292A37FE}" type="presOf" srcId="{EFF69FF6-93A9-4D16-9D5C-5D28156B7E41}" destId="{BFB469F1-92C9-4B6D-9A14-609589D010C4}" srcOrd="1" destOrd="0" presId="urn:microsoft.com/office/officeart/2005/8/layout/hierarchy2"/>
    <dgm:cxn modelId="{D9F3EEBA-09B5-4F8F-B7AF-B62388CDE081}" type="presOf" srcId="{331DE81C-CB19-46B1-B9FA-C4B6BCE4ABFE}" destId="{F415177D-D3C1-4670-8600-63991F6E8FEC}" srcOrd="1" destOrd="0" presId="urn:microsoft.com/office/officeart/2005/8/layout/hierarchy2"/>
    <dgm:cxn modelId="{BB58FD30-B1F4-4292-AE77-2DEC78D5BEBD}" type="presOf" srcId="{71C03DE4-78BE-4611-B4FF-7261AC7926C3}" destId="{F785AA6A-BF1F-4C5B-A2C6-70EC23D59251}" srcOrd="0" destOrd="0" presId="urn:microsoft.com/office/officeart/2005/8/layout/hierarchy2"/>
    <dgm:cxn modelId="{3CF607C6-8D3B-445C-B0ED-D54C577116F3}" type="presOf" srcId="{2E382240-611D-44B9-B051-07E2ACF38663}" destId="{615EBB1B-3601-4634-ABA1-159C09A73EEE}" srcOrd="0" destOrd="0" presId="urn:microsoft.com/office/officeart/2005/8/layout/hierarchy2"/>
    <dgm:cxn modelId="{385CB5E2-1303-45DD-9DDB-537F287DD881}" srcId="{77DF0EDA-3F59-4B57-887D-C0FB2A495348}" destId="{D0D95A98-483C-4DBB-9737-4CDDC29C8C8C}" srcOrd="2" destOrd="0" parTransId="{331DE81C-CB19-46B1-B9FA-C4B6BCE4ABFE}" sibTransId="{FE58CCD9-6E5B-451D-8F68-3CABEB24A014}"/>
    <dgm:cxn modelId="{036626BD-039B-4D0F-95D3-6A3E74DB614B}" type="presOf" srcId="{EFF69FF6-93A9-4D16-9D5C-5D28156B7E41}" destId="{E8C8AF51-42BA-40F4-B7A0-E4970E2025E7}" srcOrd="0" destOrd="0" presId="urn:microsoft.com/office/officeart/2005/8/layout/hierarchy2"/>
    <dgm:cxn modelId="{A975530E-470C-410B-99EE-0694EB8AFDC6}" type="presOf" srcId="{4EFDD50E-D49D-446F-A736-652C31605030}" destId="{B3A2665E-2D77-40EF-BBA8-B62584CDE836}" srcOrd="1" destOrd="0" presId="urn:microsoft.com/office/officeart/2005/8/layout/hierarchy2"/>
    <dgm:cxn modelId="{0454E629-ACE2-4B26-ABF5-4C53E601CCF1}" type="presOf" srcId="{D0D95A98-483C-4DBB-9737-4CDDC29C8C8C}" destId="{CE5A8E71-20CD-4BC2-8BB6-D6F392AF76A3}" srcOrd="0" destOrd="0" presId="urn:microsoft.com/office/officeart/2005/8/layout/hierarchy2"/>
    <dgm:cxn modelId="{F778BF14-35A1-4618-BE0C-11C395F20B95}" srcId="{78BAD791-BC06-42EE-ABE6-4CBD78B63302}" destId="{77DF0EDA-3F59-4B57-887D-C0FB2A495348}" srcOrd="0" destOrd="0" parTransId="{F7F9D463-6CB4-4090-86B9-F307BB3CD7F0}" sibTransId="{B11F9FB8-79E5-4BBE-89A2-10B0C17FA244}"/>
    <dgm:cxn modelId="{69B056FA-8008-4609-9947-CCDB76AE9A5A}" srcId="{77DF0EDA-3F59-4B57-887D-C0FB2A495348}" destId="{394DBA46-C302-46FE-AA52-28F7C3519AB3}" srcOrd="3" destOrd="0" parTransId="{4EFDD50E-D49D-446F-A736-652C31605030}" sibTransId="{9255F32C-FB9A-434A-AD19-B7FDCE55B9D7}"/>
    <dgm:cxn modelId="{4A0D8F9E-C600-4F83-9116-D22EF8F03497}" type="presOf" srcId="{331DE81C-CB19-46B1-B9FA-C4B6BCE4ABFE}" destId="{A6BD9D71-3C8C-4E7B-AC3C-8A739E14B20B}" srcOrd="0" destOrd="0" presId="urn:microsoft.com/office/officeart/2005/8/layout/hierarchy2"/>
    <dgm:cxn modelId="{79473E66-A930-4D36-9E25-B9D97257B738}" type="presOf" srcId="{394DBA46-C302-46FE-AA52-28F7C3519AB3}" destId="{5AE94655-794F-49A4-B19B-4CC5EF234C20}" srcOrd="0" destOrd="0" presId="urn:microsoft.com/office/officeart/2005/8/layout/hierarchy2"/>
    <dgm:cxn modelId="{AC8DD8FD-8A26-422C-9021-D33A30068C39}" type="presOf" srcId="{77DF0EDA-3F59-4B57-887D-C0FB2A495348}" destId="{E7AEE807-9A22-4658-8DC1-0BCBC465B70B}" srcOrd="0" destOrd="0" presId="urn:microsoft.com/office/officeart/2005/8/layout/hierarchy2"/>
    <dgm:cxn modelId="{BE78AB4A-BD85-4C93-B4CB-FA013EDFE28D}" type="presOf" srcId="{2E382240-611D-44B9-B051-07E2ACF38663}" destId="{3F99971D-E8DB-4F6A-A7D2-6D0D8C69B433}" srcOrd="1" destOrd="0" presId="urn:microsoft.com/office/officeart/2005/8/layout/hierarchy2"/>
    <dgm:cxn modelId="{1AF7B91E-1CA8-4A3E-A1A2-4F8D25DFA8E7}" type="presParOf" srcId="{E82D374C-6CDB-469F-9EA4-99B83ECC030A}" destId="{29FB6A6F-1A8E-4304-B6C8-E92453415B42}" srcOrd="0" destOrd="0" presId="urn:microsoft.com/office/officeart/2005/8/layout/hierarchy2"/>
    <dgm:cxn modelId="{5B416893-5FE9-4D21-A618-64349D6DF992}" type="presParOf" srcId="{29FB6A6F-1A8E-4304-B6C8-E92453415B42}" destId="{E7AEE807-9A22-4658-8DC1-0BCBC465B70B}" srcOrd="0" destOrd="0" presId="urn:microsoft.com/office/officeart/2005/8/layout/hierarchy2"/>
    <dgm:cxn modelId="{C6F2659E-3B7B-43E0-8B2A-02F3737FB5DA}" type="presParOf" srcId="{29FB6A6F-1A8E-4304-B6C8-E92453415B42}" destId="{AFDEF578-B182-4589-9C2D-967BB610B8FB}" srcOrd="1" destOrd="0" presId="urn:microsoft.com/office/officeart/2005/8/layout/hierarchy2"/>
    <dgm:cxn modelId="{E47DEC0F-E16B-4642-B2C6-8C7C21D193B7}" type="presParOf" srcId="{AFDEF578-B182-4589-9C2D-967BB610B8FB}" destId="{615EBB1B-3601-4634-ABA1-159C09A73EEE}" srcOrd="0" destOrd="0" presId="urn:microsoft.com/office/officeart/2005/8/layout/hierarchy2"/>
    <dgm:cxn modelId="{D456E2A7-BA5D-48DE-94AB-E632D55C8694}" type="presParOf" srcId="{615EBB1B-3601-4634-ABA1-159C09A73EEE}" destId="{3F99971D-E8DB-4F6A-A7D2-6D0D8C69B433}" srcOrd="0" destOrd="0" presId="urn:microsoft.com/office/officeart/2005/8/layout/hierarchy2"/>
    <dgm:cxn modelId="{62FC6DA3-CC8C-48D4-BFB4-819A113839F4}" type="presParOf" srcId="{AFDEF578-B182-4589-9C2D-967BB610B8FB}" destId="{BA6AEE7A-BFED-414F-B2FB-507A6169BCEB}" srcOrd="1" destOrd="0" presId="urn:microsoft.com/office/officeart/2005/8/layout/hierarchy2"/>
    <dgm:cxn modelId="{B4E8FBB3-53DC-4B02-9CE9-15D857EC9A0A}" type="presParOf" srcId="{BA6AEE7A-BFED-414F-B2FB-507A6169BCEB}" destId="{C3401113-86CD-4195-81D7-EEC192F94CC6}" srcOrd="0" destOrd="0" presId="urn:microsoft.com/office/officeart/2005/8/layout/hierarchy2"/>
    <dgm:cxn modelId="{0981B17C-DED0-4AB6-9767-AD72D19B9ED3}" type="presParOf" srcId="{BA6AEE7A-BFED-414F-B2FB-507A6169BCEB}" destId="{BE31B0DC-98E2-4C4A-8087-99157B58F403}" srcOrd="1" destOrd="0" presId="urn:microsoft.com/office/officeart/2005/8/layout/hierarchy2"/>
    <dgm:cxn modelId="{6217BCF7-672D-43E3-80CD-0DDAC1A7C9B7}" type="presParOf" srcId="{AFDEF578-B182-4589-9C2D-967BB610B8FB}" destId="{E8C8AF51-42BA-40F4-B7A0-E4970E2025E7}" srcOrd="2" destOrd="0" presId="urn:microsoft.com/office/officeart/2005/8/layout/hierarchy2"/>
    <dgm:cxn modelId="{25F72273-8C88-45AE-A753-5C30DB6A86BE}" type="presParOf" srcId="{E8C8AF51-42BA-40F4-B7A0-E4970E2025E7}" destId="{BFB469F1-92C9-4B6D-9A14-609589D010C4}" srcOrd="0" destOrd="0" presId="urn:microsoft.com/office/officeart/2005/8/layout/hierarchy2"/>
    <dgm:cxn modelId="{CBBC77BF-BE7B-4D9E-B013-D9227792DAD0}" type="presParOf" srcId="{AFDEF578-B182-4589-9C2D-967BB610B8FB}" destId="{8DE1B67C-05A4-4912-A578-1B7F5C6C71EF}" srcOrd="3" destOrd="0" presId="urn:microsoft.com/office/officeart/2005/8/layout/hierarchy2"/>
    <dgm:cxn modelId="{C45331BC-0D95-4EEE-A082-9B1247FED474}" type="presParOf" srcId="{8DE1B67C-05A4-4912-A578-1B7F5C6C71EF}" destId="{149FFD77-B072-485E-9A43-818BE24BA5E8}" srcOrd="0" destOrd="0" presId="urn:microsoft.com/office/officeart/2005/8/layout/hierarchy2"/>
    <dgm:cxn modelId="{D4043FB3-8905-40F6-94D5-23BE52F64C2F}" type="presParOf" srcId="{8DE1B67C-05A4-4912-A578-1B7F5C6C71EF}" destId="{823D2891-4EBF-43CB-963C-DB725FA97819}" srcOrd="1" destOrd="0" presId="urn:microsoft.com/office/officeart/2005/8/layout/hierarchy2"/>
    <dgm:cxn modelId="{A4B35DD9-684D-473D-B8CB-AC31D927262F}" type="presParOf" srcId="{AFDEF578-B182-4589-9C2D-967BB610B8FB}" destId="{A6BD9D71-3C8C-4E7B-AC3C-8A739E14B20B}" srcOrd="4" destOrd="0" presId="urn:microsoft.com/office/officeart/2005/8/layout/hierarchy2"/>
    <dgm:cxn modelId="{BBE136BF-A4D4-48B7-910A-EACFC196DC5B}" type="presParOf" srcId="{A6BD9D71-3C8C-4E7B-AC3C-8A739E14B20B}" destId="{F415177D-D3C1-4670-8600-63991F6E8FEC}" srcOrd="0" destOrd="0" presId="urn:microsoft.com/office/officeart/2005/8/layout/hierarchy2"/>
    <dgm:cxn modelId="{BC487D0C-ACC5-4A6C-9F46-C2470C93C6F3}" type="presParOf" srcId="{AFDEF578-B182-4589-9C2D-967BB610B8FB}" destId="{0C2E92F0-C5F2-4F33-866C-C6C563B5FE3B}" srcOrd="5" destOrd="0" presId="urn:microsoft.com/office/officeart/2005/8/layout/hierarchy2"/>
    <dgm:cxn modelId="{3FB8A67F-B73A-4A04-B5A4-FE9FA8B78462}" type="presParOf" srcId="{0C2E92F0-C5F2-4F33-866C-C6C563B5FE3B}" destId="{CE5A8E71-20CD-4BC2-8BB6-D6F392AF76A3}" srcOrd="0" destOrd="0" presId="urn:microsoft.com/office/officeart/2005/8/layout/hierarchy2"/>
    <dgm:cxn modelId="{0C16AF2E-C6E9-449D-AD58-9C556F18CBBF}" type="presParOf" srcId="{0C2E92F0-C5F2-4F33-866C-C6C563B5FE3B}" destId="{F4876745-03F3-44F3-B26B-540984BD8B31}" srcOrd="1" destOrd="0" presId="urn:microsoft.com/office/officeart/2005/8/layout/hierarchy2"/>
    <dgm:cxn modelId="{1AB64FCE-043F-433F-9C05-81C91422867A}" type="presParOf" srcId="{AFDEF578-B182-4589-9C2D-967BB610B8FB}" destId="{9E900CB3-09FC-48D9-B0AD-196BE4050AF2}" srcOrd="6" destOrd="0" presId="urn:microsoft.com/office/officeart/2005/8/layout/hierarchy2"/>
    <dgm:cxn modelId="{8BC0BA61-9ED1-45D4-AC42-E2C298AE343D}" type="presParOf" srcId="{9E900CB3-09FC-48D9-B0AD-196BE4050AF2}" destId="{B3A2665E-2D77-40EF-BBA8-B62584CDE836}" srcOrd="0" destOrd="0" presId="urn:microsoft.com/office/officeart/2005/8/layout/hierarchy2"/>
    <dgm:cxn modelId="{735CD700-0490-4A98-8571-60A1065E5ABD}" type="presParOf" srcId="{AFDEF578-B182-4589-9C2D-967BB610B8FB}" destId="{C3D3FAC2-F20B-48C2-A554-934156888A03}" srcOrd="7" destOrd="0" presId="urn:microsoft.com/office/officeart/2005/8/layout/hierarchy2"/>
    <dgm:cxn modelId="{9382F690-0B40-42F2-9DE4-0CAB1A67D67A}" type="presParOf" srcId="{C3D3FAC2-F20B-48C2-A554-934156888A03}" destId="{5AE94655-794F-49A4-B19B-4CC5EF234C20}" srcOrd="0" destOrd="0" presId="urn:microsoft.com/office/officeart/2005/8/layout/hierarchy2"/>
    <dgm:cxn modelId="{D051A40C-E3EF-4BC4-A556-338F0B15A6C1}" type="presParOf" srcId="{C3D3FAC2-F20B-48C2-A554-934156888A03}" destId="{185774DB-AA54-4314-BED3-D0D0AFE531E0}" srcOrd="1" destOrd="0" presId="urn:microsoft.com/office/officeart/2005/8/layout/hierarchy2"/>
    <dgm:cxn modelId="{D34BD7A4-A96D-4C11-813B-D29A0B5CC4A7}" type="presParOf" srcId="{AFDEF578-B182-4589-9C2D-967BB610B8FB}" destId="{F785AA6A-BF1F-4C5B-A2C6-70EC23D59251}" srcOrd="8" destOrd="0" presId="urn:microsoft.com/office/officeart/2005/8/layout/hierarchy2"/>
    <dgm:cxn modelId="{052103AF-4EBA-434E-BD87-D0017D332A23}" type="presParOf" srcId="{F785AA6A-BF1F-4C5B-A2C6-70EC23D59251}" destId="{DB1F0137-C530-4A18-B078-8F020511865C}" srcOrd="0" destOrd="0" presId="urn:microsoft.com/office/officeart/2005/8/layout/hierarchy2"/>
    <dgm:cxn modelId="{E5DC78BE-3A3F-454F-A7A2-22212E9F89BD}" type="presParOf" srcId="{AFDEF578-B182-4589-9C2D-967BB610B8FB}" destId="{C87972F9-5C90-4B97-82F2-862CA0A8A25C}" srcOrd="9" destOrd="0" presId="urn:microsoft.com/office/officeart/2005/8/layout/hierarchy2"/>
    <dgm:cxn modelId="{A57619C2-EA97-4F03-8F25-22CB518C46FB}" type="presParOf" srcId="{C87972F9-5C90-4B97-82F2-862CA0A8A25C}" destId="{FE1C927F-CE70-4E29-9F3D-972D4FE4E1E6}" srcOrd="0" destOrd="0" presId="urn:microsoft.com/office/officeart/2005/8/layout/hierarchy2"/>
    <dgm:cxn modelId="{CC1E858C-4D8F-49B8-AD34-D73D1463BCBA}" type="presParOf" srcId="{C87972F9-5C90-4B97-82F2-862CA0A8A25C}" destId="{1C1CC30C-D08B-44DF-9F91-52E05E9A6EA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78BAD791-BC06-42EE-ABE6-4CBD78B6330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7DF0EDA-3F59-4B57-887D-C0FB2A495348}">
      <dgm:prSet phldrT="[Text]" custT="1"/>
      <dgm:spPr/>
      <dgm:t>
        <a:bodyPr/>
        <a:lstStyle/>
        <a:p>
          <a:r>
            <a:rPr lang="cs-CZ" sz="2000" b="1" dirty="0" smtClean="0"/>
            <a:t>Statutární město Olomouc </a:t>
          </a:r>
          <a:endParaRPr lang="cs-CZ" sz="2000" b="1" dirty="0"/>
        </a:p>
      </dgm:t>
    </dgm:pt>
    <dgm:pt modelId="{F7F9D463-6CB4-4090-86B9-F307BB3CD7F0}" type="parTrans" cxnId="{F778BF14-35A1-4618-BE0C-11C395F20B95}">
      <dgm:prSet/>
      <dgm:spPr/>
      <dgm:t>
        <a:bodyPr/>
        <a:lstStyle/>
        <a:p>
          <a:endParaRPr lang="cs-CZ"/>
        </a:p>
      </dgm:t>
    </dgm:pt>
    <dgm:pt modelId="{B11F9FB8-79E5-4BBE-89A2-10B0C17FA244}" type="sibTrans" cxnId="{F778BF14-35A1-4618-BE0C-11C395F20B95}">
      <dgm:prSet/>
      <dgm:spPr/>
      <dgm:t>
        <a:bodyPr/>
        <a:lstStyle/>
        <a:p>
          <a:endParaRPr lang="cs-CZ"/>
        </a:p>
      </dgm:t>
    </dgm:pt>
    <dgm:pt modelId="{3F33D547-D547-424E-87DB-95736D01BEF6}">
      <dgm:prSet phldrT="[Text]" custT="1"/>
      <dgm:spPr/>
      <dgm:t>
        <a:bodyPr/>
        <a:lstStyle/>
        <a:p>
          <a:r>
            <a:rPr lang="cs-CZ" sz="2000" dirty="0" smtClean="0"/>
            <a:t>Policie </a:t>
          </a:r>
          <a:endParaRPr lang="cs-CZ" sz="2000" dirty="0"/>
        </a:p>
      </dgm:t>
    </dgm:pt>
    <dgm:pt modelId="{2E382240-611D-44B9-B051-07E2ACF38663}" type="parTrans" cxnId="{18599900-9557-448D-9943-E40178297930}">
      <dgm:prSet/>
      <dgm:spPr/>
      <dgm:t>
        <a:bodyPr/>
        <a:lstStyle/>
        <a:p>
          <a:endParaRPr lang="cs-CZ" dirty="0"/>
        </a:p>
      </dgm:t>
    </dgm:pt>
    <dgm:pt modelId="{A0433F36-E9C1-4409-9B14-1141264F6CC0}" type="sibTrans" cxnId="{18599900-9557-448D-9943-E40178297930}">
      <dgm:prSet/>
      <dgm:spPr/>
      <dgm:t>
        <a:bodyPr/>
        <a:lstStyle/>
        <a:p>
          <a:endParaRPr lang="cs-CZ"/>
        </a:p>
      </dgm:t>
    </dgm:pt>
    <dgm:pt modelId="{E76BA360-6C11-4FFF-80F1-C34E28D68DB5}">
      <dgm:prSet phldrT="[Text]"/>
      <dgm:spPr/>
      <dgm:t>
        <a:bodyPr/>
        <a:lstStyle/>
        <a:p>
          <a:r>
            <a:rPr lang="cs-CZ" dirty="0" smtClean="0"/>
            <a:t>Odborník v oblasti životního prostředí </a:t>
          </a:r>
          <a:endParaRPr lang="cs-CZ" dirty="0"/>
        </a:p>
      </dgm:t>
    </dgm:pt>
    <dgm:pt modelId="{EFF69FF6-93A9-4D16-9D5C-5D28156B7E41}" type="parTrans" cxnId="{A0B24789-55F1-41C0-A382-D069927F52D8}">
      <dgm:prSet/>
      <dgm:spPr/>
      <dgm:t>
        <a:bodyPr/>
        <a:lstStyle/>
        <a:p>
          <a:endParaRPr lang="cs-CZ" dirty="0"/>
        </a:p>
      </dgm:t>
    </dgm:pt>
    <dgm:pt modelId="{2CDF500A-BAB0-4EAB-9F2D-28A1FEB0DFEA}" type="sibTrans" cxnId="{A0B24789-55F1-41C0-A382-D069927F52D8}">
      <dgm:prSet/>
      <dgm:spPr/>
      <dgm:t>
        <a:bodyPr/>
        <a:lstStyle/>
        <a:p>
          <a:endParaRPr lang="cs-CZ"/>
        </a:p>
      </dgm:t>
    </dgm:pt>
    <dgm:pt modelId="{E82D374C-6CDB-469F-9EA4-99B83ECC030A}" type="pres">
      <dgm:prSet presAssocID="{78BAD791-BC06-42EE-ABE6-4CBD78B6330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9FB6A6F-1A8E-4304-B6C8-E92453415B42}" type="pres">
      <dgm:prSet presAssocID="{77DF0EDA-3F59-4B57-887D-C0FB2A495348}" presName="root1" presStyleCnt="0"/>
      <dgm:spPr/>
    </dgm:pt>
    <dgm:pt modelId="{E7AEE807-9A22-4658-8DC1-0BCBC465B70B}" type="pres">
      <dgm:prSet presAssocID="{77DF0EDA-3F59-4B57-887D-C0FB2A49534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FDEF578-B182-4589-9C2D-967BB610B8FB}" type="pres">
      <dgm:prSet presAssocID="{77DF0EDA-3F59-4B57-887D-C0FB2A495348}" presName="level2hierChild" presStyleCnt="0"/>
      <dgm:spPr/>
    </dgm:pt>
    <dgm:pt modelId="{615EBB1B-3601-4634-ABA1-159C09A73EEE}" type="pres">
      <dgm:prSet presAssocID="{2E382240-611D-44B9-B051-07E2ACF38663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3F99971D-E8DB-4F6A-A7D2-6D0D8C69B433}" type="pres">
      <dgm:prSet presAssocID="{2E382240-611D-44B9-B051-07E2ACF38663}" presName="connTx" presStyleLbl="parChTrans1D2" presStyleIdx="0" presStyleCnt="2"/>
      <dgm:spPr/>
      <dgm:t>
        <a:bodyPr/>
        <a:lstStyle/>
        <a:p>
          <a:endParaRPr lang="cs-CZ"/>
        </a:p>
      </dgm:t>
    </dgm:pt>
    <dgm:pt modelId="{BA6AEE7A-BFED-414F-B2FB-507A6169BCEB}" type="pres">
      <dgm:prSet presAssocID="{3F33D547-D547-424E-87DB-95736D01BEF6}" presName="root2" presStyleCnt="0"/>
      <dgm:spPr/>
    </dgm:pt>
    <dgm:pt modelId="{C3401113-86CD-4195-81D7-EEC192F94CC6}" type="pres">
      <dgm:prSet presAssocID="{3F33D547-D547-424E-87DB-95736D01BEF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E31B0DC-98E2-4C4A-8087-99157B58F403}" type="pres">
      <dgm:prSet presAssocID="{3F33D547-D547-424E-87DB-95736D01BEF6}" presName="level3hierChild" presStyleCnt="0"/>
      <dgm:spPr/>
    </dgm:pt>
    <dgm:pt modelId="{E8C8AF51-42BA-40F4-B7A0-E4970E2025E7}" type="pres">
      <dgm:prSet presAssocID="{EFF69FF6-93A9-4D16-9D5C-5D28156B7E41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BFB469F1-92C9-4B6D-9A14-609589D010C4}" type="pres">
      <dgm:prSet presAssocID="{EFF69FF6-93A9-4D16-9D5C-5D28156B7E41}" presName="connTx" presStyleLbl="parChTrans1D2" presStyleIdx="1" presStyleCnt="2"/>
      <dgm:spPr/>
      <dgm:t>
        <a:bodyPr/>
        <a:lstStyle/>
        <a:p>
          <a:endParaRPr lang="cs-CZ"/>
        </a:p>
      </dgm:t>
    </dgm:pt>
    <dgm:pt modelId="{8DE1B67C-05A4-4912-A578-1B7F5C6C71EF}" type="pres">
      <dgm:prSet presAssocID="{E76BA360-6C11-4FFF-80F1-C34E28D68DB5}" presName="root2" presStyleCnt="0"/>
      <dgm:spPr/>
    </dgm:pt>
    <dgm:pt modelId="{149FFD77-B072-485E-9A43-818BE24BA5E8}" type="pres">
      <dgm:prSet presAssocID="{E76BA360-6C11-4FFF-80F1-C34E28D68DB5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23D2891-4EBF-43CB-963C-DB725FA97819}" type="pres">
      <dgm:prSet presAssocID="{E76BA360-6C11-4FFF-80F1-C34E28D68DB5}" presName="level3hierChild" presStyleCnt="0"/>
      <dgm:spPr/>
    </dgm:pt>
  </dgm:ptLst>
  <dgm:cxnLst>
    <dgm:cxn modelId="{B7792572-2A06-4FC7-81AA-2E14B32F5685}" type="presOf" srcId="{2E382240-611D-44B9-B051-07E2ACF38663}" destId="{615EBB1B-3601-4634-ABA1-159C09A73EEE}" srcOrd="0" destOrd="0" presId="urn:microsoft.com/office/officeart/2005/8/layout/hierarchy2"/>
    <dgm:cxn modelId="{E97F7A3A-9280-4707-9B64-56950E26184C}" type="presOf" srcId="{3F33D547-D547-424E-87DB-95736D01BEF6}" destId="{C3401113-86CD-4195-81D7-EEC192F94CC6}" srcOrd="0" destOrd="0" presId="urn:microsoft.com/office/officeart/2005/8/layout/hierarchy2"/>
    <dgm:cxn modelId="{CA2A5B61-B538-46C0-BD45-6B87B88774F8}" type="presOf" srcId="{EFF69FF6-93A9-4D16-9D5C-5D28156B7E41}" destId="{E8C8AF51-42BA-40F4-B7A0-E4970E2025E7}" srcOrd="0" destOrd="0" presId="urn:microsoft.com/office/officeart/2005/8/layout/hierarchy2"/>
    <dgm:cxn modelId="{C4CA0F24-6229-4122-BCBF-A70F4DBDA261}" type="presOf" srcId="{77DF0EDA-3F59-4B57-887D-C0FB2A495348}" destId="{E7AEE807-9A22-4658-8DC1-0BCBC465B70B}" srcOrd="0" destOrd="0" presId="urn:microsoft.com/office/officeart/2005/8/layout/hierarchy2"/>
    <dgm:cxn modelId="{D48AA2CA-8314-4F2F-AFB5-839ABFB4D5F6}" type="presOf" srcId="{2E382240-611D-44B9-B051-07E2ACF38663}" destId="{3F99971D-E8DB-4F6A-A7D2-6D0D8C69B433}" srcOrd="1" destOrd="0" presId="urn:microsoft.com/office/officeart/2005/8/layout/hierarchy2"/>
    <dgm:cxn modelId="{A0B24789-55F1-41C0-A382-D069927F52D8}" srcId="{77DF0EDA-3F59-4B57-887D-C0FB2A495348}" destId="{E76BA360-6C11-4FFF-80F1-C34E28D68DB5}" srcOrd="1" destOrd="0" parTransId="{EFF69FF6-93A9-4D16-9D5C-5D28156B7E41}" sibTransId="{2CDF500A-BAB0-4EAB-9F2D-28A1FEB0DFEA}"/>
    <dgm:cxn modelId="{18599900-9557-448D-9943-E40178297930}" srcId="{77DF0EDA-3F59-4B57-887D-C0FB2A495348}" destId="{3F33D547-D547-424E-87DB-95736D01BEF6}" srcOrd="0" destOrd="0" parTransId="{2E382240-611D-44B9-B051-07E2ACF38663}" sibTransId="{A0433F36-E9C1-4409-9B14-1141264F6CC0}"/>
    <dgm:cxn modelId="{F778BF14-35A1-4618-BE0C-11C395F20B95}" srcId="{78BAD791-BC06-42EE-ABE6-4CBD78B63302}" destId="{77DF0EDA-3F59-4B57-887D-C0FB2A495348}" srcOrd="0" destOrd="0" parTransId="{F7F9D463-6CB4-4090-86B9-F307BB3CD7F0}" sibTransId="{B11F9FB8-79E5-4BBE-89A2-10B0C17FA244}"/>
    <dgm:cxn modelId="{F10E8B7A-81F8-473B-9350-7CC53E7E0CDB}" type="presOf" srcId="{E76BA360-6C11-4FFF-80F1-C34E28D68DB5}" destId="{149FFD77-B072-485E-9A43-818BE24BA5E8}" srcOrd="0" destOrd="0" presId="urn:microsoft.com/office/officeart/2005/8/layout/hierarchy2"/>
    <dgm:cxn modelId="{F75FF238-0A40-47A9-9845-5637FF1C5157}" type="presOf" srcId="{EFF69FF6-93A9-4D16-9D5C-5D28156B7E41}" destId="{BFB469F1-92C9-4B6D-9A14-609589D010C4}" srcOrd="1" destOrd="0" presId="urn:microsoft.com/office/officeart/2005/8/layout/hierarchy2"/>
    <dgm:cxn modelId="{B5121D0C-F529-4A8B-ADDC-92D051A3642A}" type="presOf" srcId="{78BAD791-BC06-42EE-ABE6-4CBD78B63302}" destId="{E82D374C-6CDB-469F-9EA4-99B83ECC030A}" srcOrd="0" destOrd="0" presId="urn:microsoft.com/office/officeart/2005/8/layout/hierarchy2"/>
    <dgm:cxn modelId="{8A5373DA-308C-4F8C-942C-C69F71DE95D1}" type="presParOf" srcId="{E82D374C-6CDB-469F-9EA4-99B83ECC030A}" destId="{29FB6A6F-1A8E-4304-B6C8-E92453415B42}" srcOrd="0" destOrd="0" presId="urn:microsoft.com/office/officeart/2005/8/layout/hierarchy2"/>
    <dgm:cxn modelId="{CDABFB2A-D194-4563-8A91-FA64D8F28387}" type="presParOf" srcId="{29FB6A6F-1A8E-4304-B6C8-E92453415B42}" destId="{E7AEE807-9A22-4658-8DC1-0BCBC465B70B}" srcOrd="0" destOrd="0" presId="urn:microsoft.com/office/officeart/2005/8/layout/hierarchy2"/>
    <dgm:cxn modelId="{9F6A198F-509A-4F63-9986-A09F122517BE}" type="presParOf" srcId="{29FB6A6F-1A8E-4304-B6C8-E92453415B42}" destId="{AFDEF578-B182-4589-9C2D-967BB610B8FB}" srcOrd="1" destOrd="0" presId="urn:microsoft.com/office/officeart/2005/8/layout/hierarchy2"/>
    <dgm:cxn modelId="{9EA54DB7-E015-4525-9200-620BF88EA2C1}" type="presParOf" srcId="{AFDEF578-B182-4589-9C2D-967BB610B8FB}" destId="{615EBB1B-3601-4634-ABA1-159C09A73EEE}" srcOrd="0" destOrd="0" presId="urn:microsoft.com/office/officeart/2005/8/layout/hierarchy2"/>
    <dgm:cxn modelId="{A121F9E6-D29C-4038-AD31-2AFA609D553A}" type="presParOf" srcId="{615EBB1B-3601-4634-ABA1-159C09A73EEE}" destId="{3F99971D-E8DB-4F6A-A7D2-6D0D8C69B433}" srcOrd="0" destOrd="0" presId="urn:microsoft.com/office/officeart/2005/8/layout/hierarchy2"/>
    <dgm:cxn modelId="{BDA9A6CF-6F5D-41BE-81E4-EC88D4AB3C05}" type="presParOf" srcId="{AFDEF578-B182-4589-9C2D-967BB610B8FB}" destId="{BA6AEE7A-BFED-414F-B2FB-507A6169BCEB}" srcOrd="1" destOrd="0" presId="urn:microsoft.com/office/officeart/2005/8/layout/hierarchy2"/>
    <dgm:cxn modelId="{F17886F7-A0A4-4D27-9D02-902F77F61B35}" type="presParOf" srcId="{BA6AEE7A-BFED-414F-B2FB-507A6169BCEB}" destId="{C3401113-86CD-4195-81D7-EEC192F94CC6}" srcOrd="0" destOrd="0" presId="urn:microsoft.com/office/officeart/2005/8/layout/hierarchy2"/>
    <dgm:cxn modelId="{2B0D5314-CB2E-4FF7-A4D2-87247DBC80FE}" type="presParOf" srcId="{BA6AEE7A-BFED-414F-B2FB-507A6169BCEB}" destId="{BE31B0DC-98E2-4C4A-8087-99157B58F403}" srcOrd="1" destOrd="0" presId="urn:microsoft.com/office/officeart/2005/8/layout/hierarchy2"/>
    <dgm:cxn modelId="{D08E2AFD-3FEE-4A87-AA33-647048C94C91}" type="presParOf" srcId="{AFDEF578-B182-4589-9C2D-967BB610B8FB}" destId="{E8C8AF51-42BA-40F4-B7A0-E4970E2025E7}" srcOrd="2" destOrd="0" presId="urn:microsoft.com/office/officeart/2005/8/layout/hierarchy2"/>
    <dgm:cxn modelId="{1D77492C-F627-44BB-98C9-5AC106C91104}" type="presParOf" srcId="{E8C8AF51-42BA-40F4-B7A0-E4970E2025E7}" destId="{BFB469F1-92C9-4B6D-9A14-609589D010C4}" srcOrd="0" destOrd="0" presId="urn:microsoft.com/office/officeart/2005/8/layout/hierarchy2"/>
    <dgm:cxn modelId="{5517695D-F2EC-4912-A598-9DD49D8A8CF8}" type="presParOf" srcId="{AFDEF578-B182-4589-9C2D-967BB610B8FB}" destId="{8DE1B67C-05A4-4912-A578-1B7F5C6C71EF}" srcOrd="3" destOrd="0" presId="urn:microsoft.com/office/officeart/2005/8/layout/hierarchy2"/>
    <dgm:cxn modelId="{B304E95A-E653-4ADD-81DB-75ADF96F07BD}" type="presParOf" srcId="{8DE1B67C-05A4-4912-A578-1B7F5C6C71EF}" destId="{149FFD77-B072-485E-9A43-818BE24BA5E8}" srcOrd="0" destOrd="0" presId="urn:microsoft.com/office/officeart/2005/8/layout/hierarchy2"/>
    <dgm:cxn modelId="{7B54479F-3C64-43EC-A1B5-5B1CFE5CE813}" type="presParOf" srcId="{8DE1B67C-05A4-4912-A578-1B7F5C6C71EF}" destId="{823D2891-4EBF-43CB-963C-DB725FA9781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78BAD791-BC06-42EE-ABE6-4CBD78B6330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7DF0EDA-3F59-4B57-887D-C0FB2A495348}">
      <dgm:prSet phldrT="[Text]"/>
      <dgm:spPr/>
      <dgm:t>
        <a:bodyPr/>
        <a:lstStyle/>
        <a:p>
          <a:r>
            <a:rPr lang="cs-CZ" b="1" dirty="0" smtClean="0"/>
            <a:t>SULKO s.r.o. </a:t>
          </a:r>
          <a:endParaRPr lang="cs-CZ" b="1" dirty="0"/>
        </a:p>
      </dgm:t>
    </dgm:pt>
    <dgm:pt modelId="{F7F9D463-6CB4-4090-86B9-F307BB3CD7F0}" type="parTrans" cxnId="{F778BF14-35A1-4618-BE0C-11C395F20B95}">
      <dgm:prSet/>
      <dgm:spPr/>
      <dgm:t>
        <a:bodyPr/>
        <a:lstStyle/>
        <a:p>
          <a:endParaRPr lang="cs-CZ"/>
        </a:p>
      </dgm:t>
    </dgm:pt>
    <dgm:pt modelId="{B11F9FB8-79E5-4BBE-89A2-10B0C17FA244}" type="sibTrans" cxnId="{F778BF14-35A1-4618-BE0C-11C395F20B95}">
      <dgm:prSet/>
      <dgm:spPr/>
      <dgm:t>
        <a:bodyPr/>
        <a:lstStyle/>
        <a:p>
          <a:endParaRPr lang="cs-CZ"/>
        </a:p>
      </dgm:t>
    </dgm:pt>
    <dgm:pt modelId="{3F33D547-D547-424E-87DB-95736D01BEF6}">
      <dgm:prSet phldrT="[Text]" custT="1"/>
      <dgm:spPr/>
      <dgm:t>
        <a:bodyPr/>
        <a:lstStyle/>
        <a:p>
          <a:r>
            <a:rPr lang="cs-CZ" sz="2200" dirty="0" smtClean="0"/>
            <a:t>Obchodní manažer B2C </a:t>
          </a:r>
          <a:endParaRPr lang="cs-CZ" sz="2200" dirty="0"/>
        </a:p>
      </dgm:t>
    </dgm:pt>
    <dgm:pt modelId="{2E382240-611D-44B9-B051-07E2ACF38663}" type="parTrans" cxnId="{18599900-9557-448D-9943-E40178297930}">
      <dgm:prSet/>
      <dgm:spPr/>
      <dgm:t>
        <a:bodyPr/>
        <a:lstStyle/>
        <a:p>
          <a:endParaRPr lang="cs-CZ" dirty="0"/>
        </a:p>
      </dgm:t>
    </dgm:pt>
    <dgm:pt modelId="{A0433F36-E9C1-4409-9B14-1141264F6CC0}" type="sibTrans" cxnId="{18599900-9557-448D-9943-E40178297930}">
      <dgm:prSet/>
      <dgm:spPr/>
      <dgm:t>
        <a:bodyPr/>
        <a:lstStyle/>
        <a:p>
          <a:endParaRPr lang="cs-CZ"/>
        </a:p>
      </dgm:t>
    </dgm:pt>
    <dgm:pt modelId="{E82D374C-6CDB-469F-9EA4-99B83ECC030A}" type="pres">
      <dgm:prSet presAssocID="{78BAD791-BC06-42EE-ABE6-4CBD78B6330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9FB6A6F-1A8E-4304-B6C8-E92453415B42}" type="pres">
      <dgm:prSet presAssocID="{77DF0EDA-3F59-4B57-887D-C0FB2A495348}" presName="root1" presStyleCnt="0"/>
      <dgm:spPr/>
    </dgm:pt>
    <dgm:pt modelId="{E7AEE807-9A22-4658-8DC1-0BCBC465B70B}" type="pres">
      <dgm:prSet presAssocID="{77DF0EDA-3F59-4B57-887D-C0FB2A49534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FDEF578-B182-4589-9C2D-967BB610B8FB}" type="pres">
      <dgm:prSet presAssocID="{77DF0EDA-3F59-4B57-887D-C0FB2A495348}" presName="level2hierChild" presStyleCnt="0"/>
      <dgm:spPr/>
    </dgm:pt>
    <dgm:pt modelId="{615EBB1B-3601-4634-ABA1-159C09A73EEE}" type="pres">
      <dgm:prSet presAssocID="{2E382240-611D-44B9-B051-07E2ACF38663}" presName="conn2-1" presStyleLbl="parChTrans1D2" presStyleIdx="0" presStyleCnt="1"/>
      <dgm:spPr/>
      <dgm:t>
        <a:bodyPr/>
        <a:lstStyle/>
        <a:p>
          <a:endParaRPr lang="cs-CZ"/>
        </a:p>
      </dgm:t>
    </dgm:pt>
    <dgm:pt modelId="{3F99971D-E8DB-4F6A-A7D2-6D0D8C69B433}" type="pres">
      <dgm:prSet presAssocID="{2E382240-611D-44B9-B051-07E2ACF38663}" presName="connTx" presStyleLbl="parChTrans1D2" presStyleIdx="0" presStyleCnt="1"/>
      <dgm:spPr/>
      <dgm:t>
        <a:bodyPr/>
        <a:lstStyle/>
        <a:p>
          <a:endParaRPr lang="cs-CZ"/>
        </a:p>
      </dgm:t>
    </dgm:pt>
    <dgm:pt modelId="{BA6AEE7A-BFED-414F-B2FB-507A6169BCEB}" type="pres">
      <dgm:prSet presAssocID="{3F33D547-D547-424E-87DB-95736D01BEF6}" presName="root2" presStyleCnt="0"/>
      <dgm:spPr/>
    </dgm:pt>
    <dgm:pt modelId="{C3401113-86CD-4195-81D7-EEC192F94CC6}" type="pres">
      <dgm:prSet presAssocID="{3F33D547-D547-424E-87DB-95736D01BEF6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E31B0DC-98E2-4C4A-8087-99157B58F403}" type="pres">
      <dgm:prSet presAssocID="{3F33D547-D547-424E-87DB-95736D01BEF6}" presName="level3hierChild" presStyleCnt="0"/>
      <dgm:spPr/>
    </dgm:pt>
  </dgm:ptLst>
  <dgm:cxnLst>
    <dgm:cxn modelId="{8B563481-2D48-4491-83B3-906E0D41AD5E}" type="presOf" srcId="{3F33D547-D547-424E-87DB-95736D01BEF6}" destId="{C3401113-86CD-4195-81D7-EEC192F94CC6}" srcOrd="0" destOrd="0" presId="urn:microsoft.com/office/officeart/2005/8/layout/hierarchy2"/>
    <dgm:cxn modelId="{70ABB79E-40FF-4A89-8AD2-5D4B15646609}" type="presOf" srcId="{77DF0EDA-3F59-4B57-887D-C0FB2A495348}" destId="{E7AEE807-9A22-4658-8DC1-0BCBC465B70B}" srcOrd="0" destOrd="0" presId="urn:microsoft.com/office/officeart/2005/8/layout/hierarchy2"/>
    <dgm:cxn modelId="{F778BF14-35A1-4618-BE0C-11C395F20B95}" srcId="{78BAD791-BC06-42EE-ABE6-4CBD78B63302}" destId="{77DF0EDA-3F59-4B57-887D-C0FB2A495348}" srcOrd="0" destOrd="0" parTransId="{F7F9D463-6CB4-4090-86B9-F307BB3CD7F0}" sibTransId="{B11F9FB8-79E5-4BBE-89A2-10B0C17FA244}"/>
    <dgm:cxn modelId="{DDA8F019-B0A5-4DD4-BD2A-E06A5DA29291}" type="presOf" srcId="{78BAD791-BC06-42EE-ABE6-4CBD78B63302}" destId="{E82D374C-6CDB-469F-9EA4-99B83ECC030A}" srcOrd="0" destOrd="0" presId="urn:microsoft.com/office/officeart/2005/8/layout/hierarchy2"/>
    <dgm:cxn modelId="{9A21C24B-2213-40B4-AB98-F21BF73B2378}" type="presOf" srcId="{2E382240-611D-44B9-B051-07E2ACF38663}" destId="{3F99971D-E8DB-4F6A-A7D2-6D0D8C69B433}" srcOrd="1" destOrd="0" presId="urn:microsoft.com/office/officeart/2005/8/layout/hierarchy2"/>
    <dgm:cxn modelId="{65D01E3A-837B-45D6-B1C8-53471D72DC31}" type="presOf" srcId="{2E382240-611D-44B9-B051-07E2ACF38663}" destId="{615EBB1B-3601-4634-ABA1-159C09A73EEE}" srcOrd="0" destOrd="0" presId="urn:microsoft.com/office/officeart/2005/8/layout/hierarchy2"/>
    <dgm:cxn modelId="{18599900-9557-448D-9943-E40178297930}" srcId="{77DF0EDA-3F59-4B57-887D-C0FB2A495348}" destId="{3F33D547-D547-424E-87DB-95736D01BEF6}" srcOrd="0" destOrd="0" parTransId="{2E382240-611D-44B9-B051-07E2ACF38663}" sibTransId="{A0433F36-E9C1-4409-9B14-1141264F6CC0}"/>
    <dgm:cxn modelId="{54053273-D240-4DB4-BA82-D7D8D85D8D3D}" type="presParOf" srcId="{E82D374C-6CDB-469F-9EA4-99B83ECC030A}" destId="{29FB6A6F-1A8E-4304-B6C8-E92453415B42}" srcOrd="0" destOrd="0" presId="urn:microsoft.com/office/officeart/2005/8/layout/hierarchy2"/>
    <dgm:cxn modelId="{138E17EA-2B45-46F7-AA02-8A16E3DA5DCE}" type="presParOf" srcId="{29FB6A6F-1A8E-4304-B6C8-E92453415B42}" destId="{E7AEE807-9A22-4658-8DC1-0BCBC465B70B}" srcOrd="0" destOrd="0" presId="urn:microsoft.com/office/officeart/2005/8/layout/hierarchy2"/>
    <dgm:cxn modelId="{BB47D839-FCF5-4BEC-84C6-9BE958CAB5A3}" type="presParOf" srcId="{29FB6A6F-1A8E-4304-B6C8-E92453415B42}" destId="{AFDEF578-B182-4589-9C2D-967BB610B8FB}" srcOrd="1" destOrd="0" presId="urn:microsoft.com/office/officeart/2005/8/layout/hierarchy2"/>
    <dgm:cxn modelId="{1D1440D6-BC57-4888-B07B-95716879490B}" type="presParOf" srcId="{AFDEF578-B182-4589-9C2D-967BB610B8FB}" destId="{615EBB1B-3601-4634-ABA1-159C09A73EEE}" srcOrd="0" destOrd="0" presId="urn:microsoft.com/office/officeart/2005/8/layout/hierarchy2"/>
    <dgm:cxn modelId="{396AB3A0-815C-469F-B601-1BF35C98555B}" type="presParOf" srcId="{615EBB1B-3601-4634-ABA1-159C09A73EEE}" destId="{3F99971D-E8DB-4F6A-A7D2-6D0D8C69B433}" srcOrd="0" destOrd="0" presId="urn:microsoft.com/office/officeart/2005/8/layout/hierarchy2"/>
    <dgm:cxn modelId="{8260A64D-C8A9-407F-BBE8-ECDD2A73C8AB}" type="presParOf" srcId="{AFDEF578-B182-4589-9C2D-967BB610B8FB}" destId="{BA6AEE7A-BFED-414F-B2FB-507A6169BCEB}" srcOrd="1" destOrd="0" presId="urn:microsoft.com/office/officeart/2005/8/layout/hierarchy2"/>
    <dgm:cxn modelId="{1680AC59-E2E1-47F8-A677-3BEA0D978629}" type="presParOf" srcId="{BA6AEE7A-BFED-414F-B2FB-507A6169BCEB}" destId="{C3401113-86CD-4195-81D7-EEC192F94CC6}" srcOrd="0" destOrd="0" presId="urn:microsoft.com/office/officeart/2005/8/layout/hierarchy2"/>
    <dgm:cxn modelId="{142F3A54-A321-4EF4-B1BA-32622C76DFC1}" type="presParOf" srcId="{BA6AEE7A-BFED-414F-B2FB-507A6169BCEB}" destId="{BE31B0DC-98E2-4C4A-8087-99157B58F40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17012D-1085-48CD-9B88-2B192CDDDEE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3A0D118-3EB2-4A19-B928-58A6BEAB171D}">
      <dgm:prSet phldrT="[Text]" custT="1"/>
      <dgm:spPr/>
      <dgm:t>
        <a:bodyPr/>
        <a:lstStyle/>
        <a:p>
          <a:r>
            <a:rPr lang="cs-CZ" sz="2400" b="1" dirty="0" smtClean="0"/>
            <a:t>AVL Moravia s.r.o. </a:t>
          </a:r>
          <a:endParaRPr lang="cs-CZ" sz="2400" b="1" dirty="0"/>
        </a:p>
      </dgm:t>
    </dgm:pt>
    <dgm:pt modelId="{FA2D5FEE-0EF1-4141-BF26-E0F91A6AC70F}" type="parTrans" cxnId="{14D40C2D-3053-4502-9F8F-60BF4CD0D1A9}">
      <dgm:prSet/>
      <dgm:spPr/>
      <dgm:t>
        <a:bodyPr/>
        <a:lstStyle/>
        <a:p>
          <a:endParaRPr lang="cs-CZ"/>
        </a:p>
      </dgm:t>
    </dgm:pt>
    <dgm:pt modelId="{24AE42D1-C0D4-4942-B21F-EA706D026BDD}" type="sibTrans" cxnId="{14D40C2D-3053-4502-9F8F-60BF4CD0D1A9}">
      <dgm:prSet/>
      <dgm:spPr/>
      <dgm:t>
        <a:bodyPr/>
        <a:lstStyle/>
        <a:p>
          <a:endParaRPr lang="cs-CZ"/>
        </a:p>
      </dgm:t>
    </dgm:pt>
    <dgm:pt modelId="{CA32CE5E-6DE1-41C4-B49B-81D12074B4C7}">
      <dgm:prSet phldrT="[Text]" custT="1"/>
      <dgm:spPr/>
      <dgm:t>
        <a:bodyPr/>
        <a:lstStyle/>
        <a:p>
          <a:r>
            <a:rPr lang="cs-CZ" sz="1600" dirty="0" smtClean="0"/>
            <a:t>Konstruktér </a:t>
          </a:r>
          <a:endParaRPr lang="cs-CZ" sz="1600" dirty="0"/>
        </a:p>
      </dgm:t>
    </dgm:pt>
    <dgm:pt modelId="{80EE1BC0-9DE5-4D22-83F9-42374527534A}" type="parTrans" cxnId="{194F1BB3-38A8-47F4-99A3-DBB435ABCC1B}">
      <dgm:prSet/>
      <dgm:spPr/>
      <dgm:t>
        <a:bodyPr/>
        <a:lstStyle/>
        <a:p>
          <a:endParaRPr lang="cs-CZ" dirty="0"/>
        </a:p>
      </dgm:t>
    </dgm:pt>
    <dgm:pt modelId="{49C696B0-8756-4F69-8035-B2333656FDD7}" type="sibTrans" cxnId="{194F1BB3-38A8-47F4-99A3-DBB435ABCC1B}">
      <dgm:prSet/>
      <dgm:spPr/>
      <dgm:t>
        <a:bodyPr/>
        <a:lstStyle/>
        <a:p>
          <a:endParaRPr lang="cs-CZ"/>
        </a:p>
      </dgm:t>
    </dgm:pt>
    <dgm:pt modelId="{6ABA94CB-682E-4889-A925-FC72C8B782AF}">
      <dgm:prSet phldrT="[Text]" custT="1"/>
      <dgm:spPr/>
      <dgm:t>
        <a:bodyPr/>
        <a:lstStyle/>
        <a:p>
          <a:r>
            <a:rPr lang="cs-CZ" sz="1600" dirty="0" smtClean="0"/>
            <a:t>Servisní inženýr </a:t>
          </a:r>
          <a:endParaRPr lang="cs-CZ" sz="1600" dirty="0"/>
        </a:p>
      </dgm:t>
    </dgm:pt>
    <dgm:pt modelId="{327FDE16-8E94-4BEB-A4BB-08BD50E59416}" type="parTrans" cxnId="{6D484374-9FCD-4368-A54B-341D8456709C}">
      <dgm:prSet/>
      <dgm:spPr/>
      <dgm:t>
        <a:bodyPr/>
        <a:lstStyle/>
        <a:p>
          <a:endParaRPr lang="cs-CZ" dirty="0"/>
        </a:p>
      </dgm:t>
    </dgm:pt>
    <dgm:pt modelId="{7A5D7D94-0E6E-4552-8D96-E4AAB765DF4F}" type="sibTrans" cxnId="{6D484374-9FCD-4368-A54B-341D8456709C}">
      <dgm:prSet/>
      <dgm:spPr/>
      <dgm:t>
        <a:bodyPr/>
        <a:lstStyle/>
        <a:p>
          <a:endParaRPr lang="cs-CZ"/>
        </a:p>
      </dgm:t>
    </dgm:pt>
    <dgm:pt modelId="{97C8AC80-0B45-4D27-92E5-C39B8154481A}">
      <dgm:prSet custT="1"/>
      <dgm:spPr/>
      <dgm:t>
        <a:bodyPr/>
        <a:lstStyle/>
        <a:p>
          <a:r>
            <a:rPr lang="cs-CZ" sz="1600" dirty="0" smtClean="0"/>
            <a:t>Elektro projektant </a:t>
          </a:r>
          <a:endParaRPr lang="cs-CZ" sz="1600" dirty="0"/>
        </a:p>
      </dgm:t>
    </dgm:pt>
    <dgm:pt modelId="{A151C8BE-42FD-40DE-9AC6-9DFDC9F642D0}" type="parTrans" cxnId="{6CA68065-4A9C-4BC3-96A0-5A28389CA30E}">
      <dgm:prSet/>
      <dgm:spPr/>
      <dgm:t>
        <a:bodyPr/>
        <a:lstStyle/>
        <a:p>
          <a:endParaRPr lang="cs-CZ" dirty="0"/>
        </a:p>
      </dgm:t>
    </dgm:pt>
    <dgm:pt modelId="{E20544BC-EE07-4A00-8EBD-D1A5FAD1E6C6}" type="sibTrans" cxnId="{6CA68065-4A9C-4BC3-96A0-5A28389CA30E}">
      <dgm:prSet/>
      <dgm:spPr/>
      <dgm:t>
        <a:bodyPr/>
        <a:lstStyle/>
        <a:p>
          <a:endParaRPr lang="cs-CZ"/>
        </a:p>
      </dgm:t>
    </dgm:pt>
    <dgm:pt modelId="{37F7958D-C703-4ADB-AD46-43EEA303B197}">
      <dgm:prSet custT="1"/>
      <dgm:spPr/>
      <dgm:t>
        <a:bodyPr/>
        <a:lstStyle/>
        <a:p>
          <a:r>
            <a:rPr lang="cs-CZ" sz="1600" dirty="0" smtClean="0"/>
            <a:t>Softwarový inženýr </a:t>
          </a:r>
          <a:endParaRPr lang="cs-CZ" sz="1600" dirty="0"/>
        </a:p>
      </dgm:t>
    </dgm:pt>
    <dgm:pt modelId="{C42275E9-E254-40BE-AAFF-62E2440F47A7}" type="parTrans" cxnId="{F021D8DC-50A9-43CC-B210-2656A81DEBC1}">
      <dgm:prSet/>
      <dgm:spPr/>
      <dgm:t>
        <a:bodyPr/>
        <a:lstStyle/>
        <a:p>
          <a:endParaRPr lang="cs-CZ" dirty="0"/>
        </a:p>
      </dgm:t>
    </dgm:pt>
    <dgm:pt modelId="{4E9F8574-B804-411E-8206-C2D2BCCAB564}" type="sibTrans" cxnId="{F021D8DC-50A9-43CC-B210-2656A81DEBC1}">
      <dgm:prSet/>
      <dgm:spPr/>
      <dgm:t>
        <a:bodyPr/>
        <a:lstStyle/>
        <a:p>
          <a:endParaRPr lang="cs-CZ"/>
        </a:p>
      </dgm:t>
    </dgm:pt>
    <dgm:pt modelId="{D5C7D14B-C3C0-4B7F-84FA-3F8A3B065DEF}">
      <dgm:prSet custT="1"/>
      <dgm:spPr/>
      <dgm:t>
        <a:bodyPr/>
        <a:lstStyle/>
        <a:p>
          <a:r>
            <a:rPr lang="cs-CZ" sz="1600" dirty="0" smtClean="0"/>
            <a:t>Elektro - mechanik</a:t>
          </a:r>
          <a:endParaRPr lang="cs-CZ" sz="1600" dirty="0"/>
        </a:p>
      </dgm:t>
    </dgm:pt>
    <dgm:pt modelId="{25CB492D-D3FD-4AE6-A525-FA44EE57F702}" type="parTrans" cxnId="{DFEFC59D-244C-4A18-A994-AB0BBB11F43A}">
      <dgm:prSet/>
      <dgm:spPr/>
      <dgm:t>
        <a:bodyPr/>
        <a:lstStyle/>
        <a:p>
          <a:endParaRPr lang="cs-CZ" dirty="0"/>
        </a:p>
      </dgm:t>
    </dgm:pt>
    <dgm:pt modelId="{26FC39F5-B323-49A3-BCE2-06FE1F94AE39}" type="sibTrans" cxnId="{DFEFC59D-244C-4A18-A994-AB0BBB11F43A}">
      <dgm:prSet/>
      <dgm:spPr/>
      <dgm:t>
        <a:bodyPr/>
        <a:lstStyle/>
        <a:p>
          <a:endParaRPr lang="cs-CZ"/>
        </a:p>
      </dgm:t>
    </dgm:pt>
    <dgm:pt modelId="{5C97F402-D472-4D8F-B650-4E25695FBFB4}">
      <dgm:prSet custT="1"/>
      <dgm:spPr/>
      <dgm:t>
        <a:bodyPr/>
        <a:lstStyle/>
        <a:p>
          <a:r>
            <a:rPr lang="cs-CZ" sz="1600" dirty="0" smtClean="0"/>
            <a:t>Frézař NC </a:t>
          </a:r>
          <a:endParaRPr lang="cs-CZ" sz="1600" dirty="0"/>
        </a:p>
      </dgm:t>
    </dgm:pt>
    <dgm:pt modelId="{39FB8367-BE7A-44B6-9023-60E41E548336}" type="parTrans" cxnId="{3EF85E29-A8D5-4537-90E7-49F4A604E12B}">
      <dgm:prSet/>
      <dgm:spPr/>
      <dgm:t>
        <a:bodyPr/>
        <a:lstStyle/>
        <a:p>
          <a:endParaRPr lang="cs-CZ" dirty="0"/>
        </a:p>
      </dgm:t>
    </dgm:pt>
    <dgm:pt modelId="{1FEA8041-1A1D-44F7-974E-0700D00A8079}" type="sibTrans" cxnId="{3EF85E29-A8D5-4537-90E7-49F4A604E12B}">
      <dgm:prSet/>
      <dgm:spPr/>
      <dgm:t>
        <a:bodyPr/>
        <a:lstStyle/>
        <a:p>
          <a:endParaRPr lang="cs-CZ"/>
        </a:p>
      </dgm:t>
    </dgm:pt>
    <dgm:pt modelId="{2D8B52CE-D92F-443A-9439-F9C7409F2DB2}">
      <dgm:prSet custT="1"/>
      <dgm:spPr/>
      <dgm:t>
        <a:bodyPr/>
        <a:lstStyle/>
        <a:p>
          <a:r>
            <a:rPr lang="cs-CZ" sz="1600" dirty="0" smtClean="0"/>
            <a:t>Horizontář</a:t>
          </a:r>
          <a:r>
            <a:rPr lang="cs-CZ" sz="1500" dirty="0" smtClean="0"/>
            <a:t> </a:t>
          </a:r>
          <a:endParaRPr lang="cs-CZ" sz="1500" dirty="0"/>
        </a:p>
      </dgm:t>
    </dgm:pt>
    <dgm:pt modelId="{E68293B9-D689-43E9-913D-F13D430B413F}" type="parTrans" cxnId="{773FB7DE-819D-47B9-8566-38D1F6657A0B}">
      <dgm:prSet/>
      <dgm:spPr/>
      <dgm:t>
        <a:bodyPr/>
        <a:lstStyle/>
        <a:p>
          <a:endParaRPr lang="cs-CZ" dirty="0"/>
        </a:p>
      </dgm:t>
    </dgm:pt>
    <dgm:pt modelId="{8ECE8196-816A-4D7C-BF4C-EEF47E640330}" type="sibTrans" cxnId="{773FB7DE-819D-47B9-8566-38D1F6657A0B}">
      <dgm:prSet/>
      <dgm:spPr/>
      <dgm:t>
        <a:bodyPr/>
        <a:lstStyle/>
        <a:p>
          <a:endParaRPr lang="cs-CZ"/>
        </a:p>
      </dgm:t>
    </dgm:pt>
    <dgm:pt modelId="{ADD4C924-3821-4F15-9853-74FAD2094F85}">
      <dgm:prSet custT="1"/>
      <dgm:spPr/>
      <dgm:t>
        <a:bodyPr/>
        <a:lstStyle/>
        <a:p>
          <a:r>
            <a:rPr lang="cs-CZ" sz="1600" dirty="0" smtClean="0"/>
            <a:t>Karuselář</a:t>
          </a:r>
          <a:r>
            <a:rPr lang="cs-CZ" sz="1900" dirty="0" smtClean="0"/>
            <a:t> </a:t>
          </a:r>
          <a:endParaRPr lang="cs-CZ" sz="1900" dirty="0"/>
        </a:p>
      </dgm:t>
    </dgm:pt>
    <dgm:pt modelId="{031994AA-D994-4048-B764-CE8E09E29E2D}" type="parTrans" cxnId="{975FC938-FC72-4B79-B074-FFE1EF602A96}">
      <dgm:prSet/>
      <dgm:spPr/>
      <dgm:t>
        <a:bodyPr/>
        <a:lstStyle/>
        <a:p>
          <a:endParaRPr lang="cs-CZ" dirty="0"/>
        </a:p>
      </dgm:t>
    </dgm:pt>
    <dgm:pt modelId="{6066EDA1-D4C4-4C24-9548-CC6E378B3A3F}" type="sibTrans" cxnId="{975FC938-FC72-4B79-B074-FFE1EF602A96}">
      <dgm:prSet/>
      <dgm:spPr/>
      <dgm:t>
        <a:bodyPr/>
        <a:lstStyle/>
        <a:p>
          <a:endParaRPr lang="cs-CZ"/>
        </a:p>
      </dgm:t>
    </dgm:pt>
    <dgm:pt modelId="{4BC29309-F88F-4668-BA53-149CCC00BBD4}">
      <dgm:prSet custT="1"/>
      <dgm:spPr/>
      <dgm:t>
        <a:bodyPr/>
        <a:lstStyle/>
        <a:p>
          <a:r>
            <a:rPr lang="cs-CZ" sz="1600" dirty="0" smtClean="0"/>
            <a:t>Svářeč</a:t>
          </a:r>
          <a:endParaRPr lang="cs-CZ" sz="1600" dirty="0"/>
        </a:p>
      </dgm:t>
    </dgm:pt>
    <dgm:pt modelId="{1B85A074-8D41-4DDA-A12A-0DD3C5BA7587}" type="parTrans" cxnId="{1555F41A-1ADE-44C4-9AD1-910B71700534}">
      <dgm:prSet/>
      <dgm:spPr/>
      <dgm:t>
        <a:bodyPr/>
        <a:lstStyle/>
        <a:p>
          <a:endParaRPr lang="cs-CZ" dirty="0"/>
        </a:p>
      </dgm:t>
    </dgm:pt>
    <dgm:pt modelId="{A92F3BEA-F384-4AC5-B0A3-D5B21D4EF5C8}" type="sibTrans" cxnId="{1555F41A-1ADE-44C4-9AD1-910B71700534}">
      <dgm:prSet/>
      <dgm:spPr/>
      <dgm:t>
        <a:bodyPr/>
        <a:lstStyle/>
        <a:p>
          <a:endParaRPr lang="cs-CZ"/>
        </a:p>
      </dgm:t>
    </dgm:pt>
    <dgm:pt modelId="{7CFE5AAD-238A-43F0-B7DF-7DB883304696}">
      <dgm:prSet custT="1"/>
      <dgm:spPr/>
      <dgm:t>
        <a:bodyPr/>
        <a:lstStyle/>
        <a:p>
          <a:r>
            <a:rPr lang="cs-CZ" sz="1600" dirty="0" smtClean="0"/>
            <a:t>Zámečník</a:t>
          </a:r>
          <a:r>
            <a:rPr lang="cs-CZ" sz="2300" dirty="0" smtClean="0"/>
            <a:t> </a:t>
          </a:r>
          <a:endParaRPr lang="cs-CZ" sz="2300" dirty="0"/>
        </a:p>
      </dgm:t>
    </dgm:pt>
    <dgm:pt modelId="{80E2C184-5E56-41DA-821A-E99EAE60D163}" type="parTrans" cxnId="{6A7029AF-6CE7-44CD-8651-10AF3A242C74}">
      <dgm:prSet/>
      <dgm:spPr/>
      <dgm:t>
        <a:bodyPr/>
        <a:lstStyle/>
        <a:p>
          <a:endParaRPr lang="cs-CZ" dirty="0"/>
        </a:p>
      </dgm:t>
    </dgm:pt>
    <dgm:pt modelId="{1A728340-9C20-483B-8BDE-F092B475CE64}" type="sibTrans" cxnId="{6A7029AF-6CE7-44CD-8651-10AF3A242C74}">
      <dgm:prSet/>
      <dgm:spPr/>
      <dgm:t>
        <a:bodyPr/>
        <a:lstStyle/>
        <a:p>
          <a:endParaRPr lang="cs-CZ"/>
        </a:p>
      </dgm:t>
    </dgm:pt>
    <dgm:pt modelId="{4D2E1532-BB28-438C-B470-129EE7516C36}" type="pres">
      <dgm:prSet presAssocID="{0A17012D-1085-48CD-9B88-2B192CDDDEE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3D8D9D0-2F05-4CD4-8C75-626D2B5C0FA3}" type="pres">
      <dgm:prSet presAssocID="{E3A0D118-3EB2-4A19-B928-58A6BEAB171D}" presName="root1" presStyleCnt="0"/>
      <dgm:spPr/>
    </dgm:pt>
    <dgm:pt modelId="{AE565903-16EA-45B8-9A06-71E21DEB38BF}" type="pres">
      <dgm:prSet presAssocID="{E3A0D118-3EB2-4A19-B928-58A6BEAB171D}" presName="LevelOneTextNode" presStyleLbl="node0" presStyleIdx="0" presStyleCnt="1" custScaleX="250996" custScaleY="216080" custLinFactNeighborX="-60923" custLinFactNeighborY="-536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8A04D1E-6DF3-43FF-A547-06F559842DC2}" type="pres">
      <dgm:prSet presAssocID="{E3A0D118-3EB2-4A19-B928-58A6BEAB171D}" presName="level2hierChild" presStyleCnt="0"/>
      <dgm:spPr/>
    </dgm:pt>
    <dgm:pt modelId="{2FCED751-BE64-44E7-A683-AE6EEA503BA2}" type="pres">
      <dgm:prSet presAssocID="{80EE1BC0-9DE5-4D22-83F9-42374527534A}" presName="conn2-1" presStyleLbl="parChTrans1D2" presStyleIdx="0" presStyleCnt="10"/>
      <dgm:spPr/>
      <dgm:t>
        <a:bodyPr/>
        <a:lstStyle/>
        <a:p>
          <a:endParaRPr lang="cs-CZ"/>
        </a:p>
      </dgm:t>
    </dgm:pt>
    <dgm:pt modelId="{FED087DF-529E-414D-93D6-0DEFF1E81745}" type="pres">
      <dgm:prSet presAssocID="{80EE1BC0-9DE5-4D22-83F9-42374527534A}" presName="connTx" presStyleLbl="parChTrans1D2" presStyleIdx="0" presStyleCnt="10"/>
      <dgm:spPr/>
      <dgm:t>
        <a:bodyPr/>
        <a:lstStyle/>
        <a:p>
          <a:endParaRPr lang="cs-CZ"/>
        </a:p>
      </dgm:t>
    </dgm:pt>
    <dgm:pt modelId="{3F108022-1B5D-4FB7-AAF0-9311406D8ADD}" type="pres">
      <dgm:prSet presAssocID="{CA32CE5E-6DE1-41C4-B49B-81D12074B4C7}" presName="root2" presStyleCnt="0"/>
      <dgm:spPr/>
    </dgm:pt>
    <dgm:pt modelId="{B6D1D1CA-B58C-4564-A372-FDC0294A9F1C}" type="pres">
      <dgm:prSet presAssocID="{CA32CE5E-6DE1-41C4-B49B-81D12074B4C7}" presName="LevelTwoTextNode" presStyleLbl="node2" presStyleIdx="0" presStyleCnt="10" custScaleX="167962" custScaleY="145137" custLinFactX="-84887" custLinFactY="16892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9C3913E-052C-4859-B8CE-AF0D2C4185A6}" type="pres">
      <dgm:prSet presAssocID="{CA32CE5E-6DE1-41C4-B49B-81D12074B4C7}" presName="level3hierChild" presStyleCnt="0"/>
      <dgm:spPr/>
    </dgm:pt>
    <dgm:pt modelId="{87B9A06B-AF25-4178-8B65-752DC8276F88}" type="pres">
      <dgm:prSet presAssocID="{327FDE16-8E94-4BEB-A4BB-08BD50E59416}" presName="conn2-1" presStyleLbl="parChTrans1D2" presStyleIdx="1" presStyleCnt="10"/>
      <dgm:spPr/>
      <dgm:t>
        <a:bodyPr/>
        <a:lstStyle/>
        <a:p>
          <a:endParaRPr lang="cs-CZ"/>
        </a:p>
      </dgm:t>
    </dgm:pt>
    <dgm:pt modelId="{3B75F439-8332-48E8-A085-1292F78AD994}" type="pres">
      <dgm:prSet presAssocID="{327FDE16-8E94-4BEB-A4BB-08BD50E59416}" presName="connTx" presStyleLbl="parChTrans1D2" presStyleIdx="1" presStyleCnt="10"/>
      <dgm:spPr/>
      <dgm:t>
        <a:bodyPr/>
        <a:lstStyle/>
        <a:p>
          <a:endParaRPr lang="cs-CZ"/>
        </a:p>
      </dgm:t>
    </dgm:pt>
    <dgm:pt modelId="{F646B3CB-D832-4F07-BBA9-51A92A5B425A}" type="pres">
      <dgm:prSet presAssocID="{6ABA94CB-682E-4889-A925-FC72C8B782AF}" presName="root2" presStyleCnt="0"/>
      <dgm:spPr/>
    </dgm:pt>
    <dgm:pt modelId="{43F01CE6-132A-49D6-B31E-3201DC0AB849}" type="pres">
      <dgm:prSet presAssocID="{6ABA94CB-682E-4889-A925-FC72C8B782AF}" presName="LevelTwoTextNode" presStyleLbl="node2" presStyleIdx="1" presStyleCnt="10" custScaleX="169237" custScaleY="154436" custLinFactY="-22212" custLinFactNeighborX="22403" custLinFactNeighborY="-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5BC4829-28DA-4511-B783-AB6EFD953DBC}" type="pres">
      <dgm:prSet presAssocID="{6ABA94CB-682E-4889-A925-FC72C8B782AF}" presName="level3hierChild" presStyleCnt="0"/>
      <dgm:spPr/>
    </dgm:pt>
    <dgm:pt modelId="{1997839E-AB62-40D0-B682-223FAC96E5F3}" type="pres">
      <dgm:prSet presAssocID="{A151C8BE-42FD-40DE-9AC6-9DFDC9F642D0}" presName="conn2-1" presStyleLbl="parChTrans1D2" presStyleIdx="2" presStyleCnt="10"/>
      <dgm:spPr/>
      <dgm:t>
        <a:bodyPr/>
        <a:lstStyle/>
        <a:p>
          <a:endParaRPr lang="cs-CZ"/>
        </a:p>
      </dgm:t>
    </dgm:pt>
    <dgm:pt modelId="{EA5224F1-D36B-407D-BDCD-74E2AD970D22}" type="pres">
      <dgm:prSet presAssocID="{A151C8BE-42FD-40DE-9AC6-9DFDC9F642D0}" presName="connTx" presStyleLbl="parChTrans1D2" presStyleIdx="2" presStyleCnt="10"/>
      <dgm:spPr/>
      <dgm:t>
        <a:bodyPr/>
        <a:lstStyle/>
        <a:p>
          <a:endParaRPr lang="cs-CZ"/>
        </a:p>
      </dgm:t>
    </dgm:pt>
    <dgm:pt modelId="{CAB23DB9-B76B-4648-8E6C-DA18DF2360A4}" type="pres">
      <dgm:prSet presAssocID="{97C8AC80-0B45-4D27-92E5-C39B8154481A}" presName="root2" presStyleCnt="0"/>
      <dgm:spPr/>
    </dgm:pt>
    <dgm:pt modelId="{3C00D9D4-A09C-42BD-B053-8B789C82133B}" type="pres">
      <dgm:prSet presAssocID="{97C8AC80-0B45-4D27-92E5-C39B8154481A}" presName="LevelTwoTextNode" presStyleLbl="node2" presStyleIdx="2" presStyleCnt="10" custScaleX="174086" custScaleY="162114" custLinFactX="50726" custLinFactY="-13971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EBE11D8-CEB9-4B78-95FA-D6F0F2AE1B14}" type="pres">
      <dgm:prSet presAssocID="{97C8AC80-0B45-4D27-92E5-C39B8154481A}" presName="level3hierChild" presStyleCnt="0"/>
      <dgm:spPr/>
    </dgm:pt>
    <dgm:pt modelId="{9EF33775-DBEC-4ADE-8B1D-496D53AB8190}" type="pres">
      <dgm:prSet presAssocID="{C42275E9-E254-40BE-AAFF-62E2440F47A7}" presName="conn2-1" presStyleLbl="parChTrans1D2" presStyleIdx="3" presStyleCnt="10"/>
      <dgm:spPr/>
      <dgm:t>
        <a:bodyPr/>
        <a:lstStyle/>
        <a:p>
          <a:endParaRPr lang="cs-CZ"/>
        </a:p>
      </dgm:t>
    </dgm:pt>
    <dgm:pt modelId="{623493F2-1D08-4E2E-834A-606533CC9750}" type="pres">
      <dgm:prSet presAssocID="{C42275E9-E254-40BE-AAFF-62E2440F47A7}" presName="connTx" presStyleLbl="parChTrans1D2" presStyleIdx="3" presStyleCnt="10"/>
      <dgm:spPr/>
      <dgm:t>
        <a:bodyPr/>
        <a:lstStyle/>
        <a:p>
          <a:endParaRPr lang="cs-CZ"/>
        </a:p>
      </dgm:t>
    </dgm:pt>
    <dgm:pt modelId="{39C51887-62BC-4128-A0CF-5C93F61D55A4}" type="pres">
      <dgm:prSet presAssocID="{37F7958D-C703-4ADB-AD46-43EEA303B197}" presName="root2" presStyleCnt="0"/>
      <dgm:spPr/>
    </dgm:pt>
    <dgm:pt modelId="{AB0D235F-B13F-4FB4-AC07-4ADEDEDE65B2}" type="pres">
      <dgm:prSet presAssocID="{37F7958D-C703-4ADB-AD46-43EEA303B197}" presName="LevelTwoTextNode" presStyleLbl="node2" presStyleIdx="3" presStyleCnt="10" custScaleX="174449" custScaleY="157547" custLinFactX="55275" custLinFactNeighborX="100000" custLinFactNeighborY="-2629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3513919-3A15-43B6-9370-36A60395C8FE}" type="pres">
      <dgm:prSet presAssocID="{37F7958D-C703-4ADB-AD46-43EEA303B197}" presName="level3hierChild" presStyleCnt="0"/>
      <dgm:spPr/>
    </dgm:pt>
    <dgm:pt modelId="{D3222EE8-026C-498A-B658-FF0DF1937FE9}" type="pres">
      <dgm:prSet presAssocID="{25CB492D-D3FD-4AE6-A525-FA44EE57F702}" presName="conn2-1" presStyleLbl="parChTrans1D2" presStyleIdx="4" presStyleCnt="10"/>
      <dgm:spPr/>
      <dgm:t>
        <a:bodyPr/>
        <a:lstStyle/>
        <a:p>
          <a:endParaRPr lang="cs-CZ"/>
        </a:p>
      </dgm:t>
    </dgm:pt>
    <dgm:pt modelId="{2A941CB5-252F-4809-AB4B-E81299F1CFA8}" type="pres">
      <dgm:prSet presAssocID="{25CB492D-D3FD-4AE6-A525-FA44EE57F702}" presName="connTx" presStyleLbl="parChTrans1D2" presStyleIdx="4" presStyleCnt="10"/>
      <dgm:spPr/>
      <dgm:t>
        <a:bodyPr/>
        <a:lstStyle/>
        <a:p>
          <a:endParaRPr lang="cs-CZ"/>
        </a:p>
      </dgm:t>
    </dgm:pt>
    <dgm:pt modelId="{C91D4142-6B32-4666-9D26-527372ABEEFA}" type="pres">
      <dgm:prSet presAssocID="{D5C7D14B-C3C0-4B7F-84FA-3F8A3B065DEF}" presName="root2" presStyleCnt="0"/>
      <dgm:spPr/>
    </dgm:pt>
    <dgm:pt modelId="{87016147-4193-4761-BF5D-69B0B32716EB}" type="pres">
      <dgm:prSet presAssocID="{D5C7D14B-C3C0-4B7F-84FA-3F8A3B065DEF}" presName="LevelTwoTextNode" presStyleLbl="node2" presStyleIdx="4" presStyleCnt="10" custScaleX="182872" custScaleY="161559" custLinFactX="47733" custLinFactNeighborX="100000" custLinFactNeighborY="4747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AF443BD-2F53-4651-931B-C8A28A574828}" type="pres">
      <dgm:prSet presAssocID="{D5C7D14B-C3C0-4B7F-84FA-3F8A3B065DEF}" presName="level3hierChild" presStyleCnt="0"/>
      <dgm:spPr/>
    </dgm:pt>
    <dgm:pt modelId="{5DC1DE31-5E87-4C0D-992A-FEFEA5D02325}" type="pres">
      <dgm:prSet presAssocID="{39FB8367-BE7A-44B6-9023-60E41E548336}" presName="conn2-1" presStyleLbl="parChTrans1D2" presStyleIdx="5" presStyleCnt="10"/>
      <dgm:spPr/>
      <dgm:t>
        <a:bodyPr/>
        <a:lstStyle/>
        <a:p>
          <a:endParaRPr lang="cs-CZ"/>
        </a:p>
      </dgm:t>
    </dgm:pt>
    <dgm:pt modelId="{B31CF21E-B2E0-4D85-9A02-31F0E235CEE0}" type="pres">
      <dgm:prSet presAssocID="{39FB8367-BE7A-44B6-9023-60E41E548336}" presName="connTx" presStyleLbl="parChTrans1D2" presStyleIdx="5" presStyleCnt="10"/>
      <dgm:spPr/>
      <dgm:t>
        <a:bodyPr/>
        <a:lstStyle/>
        <a:p>
          <a:endParaRPr lang="cs-CZ"/>
        </a:p>
      </dgm:t>
    </dgm:pt>
    <dgm:pt modelId="{12685428-0B3C-4FAE-8283-D6B496F2DD56}" type="pres">
      <dgm:prSet presAssocID="{5C97F402-D472-4D8F-B650-4E25695FBFB4}" presName="root2" presStyleCnt="0"/>
      <dgm:spPr/>
    </dgm:pt>
    <dgm:pt modelId="{3C39DC5F-C2C2-47A0-B719-9837BE0DFF73}" type="pres">
      <dgm:prSet presAssocID="{5C97F402-D472-4D8F-B650-4E25695FBFB4}" presName="LevelTwoTextNode" presStyleLbl="node2" presStyleIdx="5" presStyleCnt="10" custScaleX="181356" custScaleY="157041" custLinFactX="48957" custLinFactY="33996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9012719-D81B-4BD0-A88F-06379AB04594}" type="pres">
      <dgm:prSet presAssocID="{5C97F402-D472-4D8F-B650-4E25695FBFB4}" presName="level3hierChild" presStyleCnt="0"/>
      <dgm:spPr/>
    </dgm:pt>
    <dgm:pt modelId="{CFCDA132-703D-4000-9F8C-E4725301AD17}" type="pres">
      <dgm:prSet presAssocID="{E68293B9-D689-43E9-913D-F13D430B413F}" presName="conn2-1" presStyleLbl="parChTrans1D2" presStyleIdx="6" presStyleCnt="10"/>
      <dgm:spPr/>
      <dgm:t>
        <a:bodyPr/>
        <a:lstStyle/>
        <a:p>
          <a:endParaRPr lang="cs-CZ"/>
        </a:p>
      </dgm:t>
    </dgm:pt>
    <dgm:pt modelId="{9CA84AF8-CB40-4754-AC9E-D857AFCF0758}" type="pres">
      <dgm:prSet presAssocID="{E68293B9-D689-43E9-913D-F13D430B413F}" presName="connTx" presStyleLbl="parChTrans1D2" presStyleIdx="6" presStyleCnt="10"/>
      <dgm:spPr/>
      <dgm:t>
        <a:bodyPr/>
        <a:lstStyle/>
        <a:p>
          <a:endParaRPr lang="cs-CZ"/>
        </a:p>
      </dgm:t>
    </dgm:pt>
    <dgm:pt modelId="{D2646AE5-12E0-41D3-AB5F-435430174FF4}" type="pres">
      <dgm:prSet presAssocID="{2D8B52CE-D92F-443A-9439-F9C7409F2DB2}" presName="root2" presStyleCnt="0"/>
      <dgm:spPr/>
    </dgm:pt>
    <dgm:pt modelId="{C3EB68D6-22CE-4023-B64F-BDCDF93B7380}" type="pres">
      <dgm:prSet presAssocID="{2D8B52CE-D92F-443A-9439-F9C7409F2DB2}" presName="LevelTwoTextNode" presStyleLbl="node2" presStyleIdx="6" presStyleCnt="10" custScaleX="182386" custScaleY="166504" custLinFactX="50726" custLinFactY="65212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C2FECFA-2F4D-4C92-B94F-1B835CBAA28B}" type="pres">
      <dgm:prSet presAssocID="{2D8B52CE-D92F-443A-9439-F9C7409F2DB2}" presName="level3hierChild" presStyleCnt="0"/>
      <dgm:spPr/>
    </dgm:pt>
    <dgm:pt modelId="{849AE3A4-74B5-4015-B21E-D4A03D50654B}" type="pres">
      <dgm:prSet presAssocID="{031994AA-D994-4048-B764-CE8E09E29E2D}" presName="conn2-1" presStyleLbl="parChTrans1D2" presStyleIdx="7" presStyleCnt="10"/>
      <dgm:spPr/>
      <dgm:t>
        <a:bodyPr/>
        <a:lstStyle/>
        <a:p>
          <a:endParaRPr lang="cs-CZ"/>
        </a:p>
      </dgm:t>
    </dgm:pt>
    <dgm:pt modelId="{B90AD3AF-6505-4BBA-BA7E-5DC6F089090A}" type="pres">
      <dgm:prSet presAssocID="{031994AA-D994-4048-B764-CE8E09E29E2D}" presName="connTx" presStyleLbl="parChTrans1D2" presStyleIdx="7" presStyleCnt="10"/>
      <dgm:spPr/>
      <dgm:t>
        <a:bodyPr/>
        <a:lstStyle/>
        <a:p>
          <a:endParaRPr lang="cs-CZ"/>
        </a:p>
      </dgm:t>
    </dgm:pt>
    <dgm:pt modelId="{4AAD637E-2C87-45C3-9758-0BC89F1CCA44}" type="pres">
      <dgm:prSet presAssocID="{ADD4C924-3821-4F15-9853-74FAD2094F85}" presName="root2" presStyleCnt="0"/>
      <dgm:spPr/>
    </dgm:pt>
    <dgm:pt modelId="{BAB7EB9F-B719-4AD8-B6FB-02E399F9D8FF}" type="pres">
      <dgm:prSet presAssocID="{ADD4C924-3821-4F15-9853-74FAD2094F85}" presName="LevelTwoTextNode" presStyleLbl="node2" presStyleIdx="7" presStyleCnt="10" custScaleX="180216" custScaleY="143970" custLinFactX="54313" custLinFactY="100000" custLinFactNeighborX="100000" custLinFactNeighborY="13687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55E8C27-5E70-4557-BC56-138636BB223A}" type="pres">
      <dgm:prSet presAssocID="{ADD4C924-3821-4F15-9853-74FAD2094F85}" presName="level3hierChild" presStyleCnt="0"/>
      <dgm:spPr/>
    </dgm:pt>
    <dgm:pt modelId="{5CA23A90-8061-4CD1-B914-225D67B033B1}" type="pres">
      <dgm:prSet presAssocID="{1B85A074-8D41-4DDA-A12A-0DD3C5BA7587}" presName="conn2-1" presStyleLbl="parChTrans1D2" presStyleIdx="8" presStyleCnt="10"/>
      <dgm:spPr/>
      <dgm:t>
        <a:bodyPr/>
        <a:lstStyle/>
        <a:p>
          <a:endParaRPr lang="cs-CZ"/>
        </a:p>
      </dgm:t>
    </dgm:pt>
    <dgm:pt modelId="{F2F5506A-9088-4614-90C9-A08B646E2E75}" type="pres">
      <dgm:prSet presAssocID="{1B85A074-8D41-4DDA-A12A-0DD3C5BA7587}" presName="connTx" presStyleLbl="parChTrans1D2" presStyleIdx="8" presStyleCnt="10"/>
      <dgm:spPr/>
      <dgm:t>
        <a:bodyPr/>
        <a:lstStyle/>
        <a:p>
          <a:endParaRPr lang="cs-CZ"/>
        </a:p>
      </dgm:t>
    </dgm:pt>
    <dgm:pt modelId="{E19253D0-34F3-40AB-863E-C393BAC28A44}" type="pres">
      <dgm:prSet presAssocID="{4BC29309-F88F-4668-BA53-149CCC00BBD4}" presName="root2" presStyleCnt="0"/>
      <dgm:spPr/>
    </dgm:pt>
    <dgm:pt modelId="{28D737B5-48D8-4012-AED5-AED97C4B3C99}" type="pres">
      <dgm:prSet presAssocID="{4BC29309-F88F-4668-BA53-149CCC00BBD4}" presName="LevelTwoTextNode" presStyleLbl="node2" presStyleIdx="8" presStyleCnt="10" custScaleX="178700" custScaleY="165085" custLinFactY="1570" custLinFactNeighborX="-66462" custLinFactNeighborY="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CA5F999-04D2-43C0-BC92-772215E114D8}" type="pres">
      <dgm:prSet presAssocID="{4BC29309-F88F-4668-BA53-149CCC00BBD4}" presName="level3hierChild" presStyleCnt="0"/>
      <dgm:spPr/>
    </dgm:pt>
    <dgm:pt modelId="{2B01F9EA-D772-406C-90EA-2AB791D05BBC}" type="pres">
      <dgm:prSet presAssocID="{80E2C184-5E56-41DA-821A-E99EAE60D163}" presName="conn2-1" presStyleLbl="parChTrans1D2" presStyleIdx="9" presStyleCnt="10"/>
      <dgm:spPr/>
      <dgm:t>
        <a:bodyPr/>
        <a:lstStyle/>
        <a:p>
          <a:endParaRPr lang="cs-CZ"/>
        </a:p>
      </dgm:t>
    </dgm:pt>
    <dgm:pt modelId="{8E8ADB97-07C2-4677-9960-5D354D7CA7C0}" type="pres">
      <dgm:prSet presAssocID="{80E2C184-5E56-41DA-821A-E99EAE60D163}" presName="connTx" presStyleLbl="parChTrans1D2" presStyleIdx="9" presStyleCnt="10"/>
      <dgm:spPr/>
      <dgm:t>
        <a:bodyPr/>
        <a:lstStyle/>
        <a:p>
          <a:endParaRPr lang="cs-CZ"/>
        </a:p>
      </dgm:t>
    </dgm:pt>
    <dgm:pt modelId="{8FA094F1-4D86-45BA-9816-15DF2E133731}" type="pres">
      <dgm:prSet presAssocID="{7CFE5AAD-238A-43F0-B7DF-7DB883304696}" presName="root2" presStyleCnt="0"/>
      <dgm:spPr/>
    </dgm:pt>
    <dgm:pt modelId="{5959B49D-0F14-4D47-B0AE-F8B2C5A43C3A}" type="pres">
      <dgm:prSet presAssocID="{7CFE5AAD-238A-43F0-B7DF-7DB883304696}" presName="LevelTwoTextNode" presStyleLbl="node2" presStyleIdx="9" presStyleCnt="10" custScaleX="172325" custScaleY="138114" custLinFactX="-100000" custLinFactY="-37866" custLinFactNeighborX="-164300" custLinFactNeighborY="-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DC17A56-EE01-41F0-808E-4F12DA3ED488}" type="pres">
      <dgm:prSet presAssocID="{7CFE5AAD-238A-43F0-B7DF-7DB883304696}" presName="level3hierChild" presStyleCnt="0"/>
      <dgm:spPr/>
    </dgm:pt>
  </dgm:ptLst>
  <dgm:cxnLst>
    <dgm:cxn modelId="{EDC28C2C-8241-48DA-8136-E96F73061DDE}" type="presOf" srcId="{7CFE5AAD-238A-43F0-B7DF-7DB883304696}" destId="{5959B49D-0F14-4D47-B0AE-F8B2C5A43C3A}" srcOrd="0" destOrd="0" presId="urn:microsoft.com/office/officeart/2005/8/layout/hierarchy2"/>
    <dgm:cxn modelId="{B8552BE4-4D4B-4E04-B9DB-2662B6066E05}" type="presOf" srcId="{80E2C184-5E56-41DA-821A-E99EAE60D163}" destId="{8E8ADB97-07C2-4677-9960-5D354D7CA7C0}" srcOrd="1" destOrd="0" presId="urn:microsoft.com/office/officeart/2005/8/layout/hierarchy2"/>
    <dgm:cxn modelId="{D8F5CCDD-276B-4EA1-8A21-E4AAC0A9DFDC}" type="presOf" srcId="{2D8B52CE-D92F-443A-9439-F9C7409F2DB2}" destId="{C3EB68D6-22CE-4023-B64F-BDCDF93B7380}" srcOrd="0" destOrd="0" presId="urn:microsoft.com/office/officeart/2005/8/layout/hierarchy2"/>
    <dgm:cxn modelId="{A23666DA-A430-4C23-A452-E6FE9AAEAD4B}" type="presOf" srcId="{C42275E9-E254-40BE-AAFF-62E2440F47A7}" destId="{623493F2-1D08-4E2E-834A-606533CC9750}" srcOrd="1" destOrd="0" presId="urn:microsoft.com/office/officeart/2005/8/layout/hierarchy2"/>
    <dgm:cxn modelId="{C576E386-C62E-4C7B-AB57-41B896B64065}" type="presOf" srcId="{ADD4C924-3821-4F15-9853-74FAD2094F85}" destId="{BAB7EB9F-B719-4AD8-B6FB-02E399F9D8FF}" srcOrd="0" destOrd="0" presId="urn:microsoft.com/office/officeart/2005/8/layout/hierarchy2"/>
    <dgm:cxn modelId="{A016099C-F707-4918-87B2-999D5B42CE45}" type="presOf" srcId="{25CB492D-D3FD-4AE6-A525-FA44EE57F702}" destId="{2A941CB5-252F-4809-AB4B-E81299F1CFA8}" srcOrd="1" destOrd="0" presId="urn:microsoft.com/office/officeart/2005/8/layout/hierarchy2"/>
    <dgm:cxn modelId="{E798C7DC-6611-4A5E-AED9-27C9BD597460}" type="presOf" srcId="{25CB492D-D3FD-4AE6-A525-FA44EE57F702}" destId="{D3222EE8-026C-498A-B658-FF0DF1937FE9}" srcOrd="0" destOrd="0" presId="urn:microsoft.com/office/officeart/2005/8/layout/hierarchy2"/>
    <dgm:cxn modelId="{C329E40D-83C2-4117-9AB6-8B100B4B3C7F}" type="presOf" srcId="{E68293B9-D689-43E9-913D-F13D430B413F}" destId="{9CA84AF8-CB40-4754-AC9E-D857AFCF0758}" srcOrd="1" destOrd="0" presId="urn:microsoft.com/office/officeart/2005/8/layout/hierarchy2"/>
    <dgm:cxn modelId="{587312D4-D664-4585-A8D9-B17EFD5C5735}" type="presOf" srcId="{031994AA-D994-4048-B764-CE8E09E29E2D}" destId="{849AE3A4-74B5-4015-B21E-D4A03D50654B}" srcOrd="0" destOrd="0" presId="urn:microsoft.com/office/officeart/2005/8/layout/hierarchy2"/>
    <dgm:cxn modelId="{975FC938-FC72-4B79-B074-FFE1EF602A96}" srcId="{E3A0D118-3EB2-4A19-B928-58A6BEAB171D}" destId="{ADD4C924-3821-4F15-9853-74FAD2094F85}" srcOrd="7" destOrd="0" parTransId="{031994AA-D994-4048-B764-CE8E09E29E2D}" sibTransId="{6066EDA1-D4C4-4C24-9548-CC6E378B3A3F}"/>
    <dgm:cxn modelId="{08DCB8B3-FE4F-4E75-ABD0-C02B1CB0EB2D}" type="presOf" srcId="{6ABA94CB-682E-4889-A925-FC72C8B782AF}" destId="{43F01CE6-132A-49D6-B31E-3201DC0AB849}" srcOrd="0" destOrd="0" presId="urn:microsoft.com/office/officeart/2005/8/layout/hierarchy2"/>
    <dgm:cxn modelId="{5006D63E-04AC-403A-9CD1-B86C93618954}" type="presOf" srcId="{E68293B9-D689-43E9-913D-F13D430B413F}" destId="{CFCDA132-703D-4000-9F8C-E4725301AD17}" srcOrd="0" destOrd="0" presId="urn:microsoft.com/office/officeart/2005/8/layout/hierarchy2"/>
    <dgm:cxn modelId="{848BDAA2-B5D4-41E2-B8FA-08970BFF1DA1}" type="presOf" srcId="{97C8AC80-0B45-4D27-92E5-C39B8154481A}" destId="{3C00D9D4-A09C-42BD-B053-8B789C82133B}" srcOrd="0" destOrd="0" presId="urn:microsoft.com/office/officeart/2005/8/layout/hierarchy2"/>
    <dgm:cxn modelId="{2A2C163F-4B1D-439B-99A2-176BC95337AE}" type="presOf" srcId="{37F7958D-C703-4ADB-AD46-43EEA303B197}" destId="{AB0D235F-B13F-4FB4-AC07-4ADEDEDE65B2}" srcOrd="0" destOrd="0" presId="urn:microsoft.com/office/officeart/2005/8/layout/hierarchy2"/>
    <dgm:cxn modelId="{F021D8DC-50A9-43CC-B210-2656A81DEBC1}" srcId="{E3A0D118-3EB2-4A19-B928-58A6BEAB171D}" destId="{37F7958D-C703-4ADB-AD46-43EEA303B197}" srcOrd="3" destOrd="0" parTransId="{C42275E9-E254-40BE-AAFF-62E2440F47A7}" sibTransId="{4E9F8574-B804-411E-8206-C2D2BCCAB564}"/>
    <dgm:cxn modelId="{582649BF-776E-4993-BB2D-69F24BBAB3A4}" type="presOf" srcId="{1B85A074-8D41-4DDA-A12A-0DD3C5BA7587}" destId="{5CA23A90-8061-4CD1-B914-225D67B033B1}" srcOrd="0" destOrd="0" presId="urn:microsoft.com/office/officeart/2005/8/layout/hierarchy2"/>
    <dgm:cxn modelId="{ECA1AD4B-2314-4BD1-B0D6-C2D02B181517}" type="presOf" srcId="{327FDE16-8E94-4BEB-A4BB-08BD50E59416}" destId="{87B9A06B-AF25-4178-8B65-752DC8276F88}" srcOrd="0" destOrd="0" presId="urn:microsoft.com/office/officeart/2005/8/layout/hierarchy2"/>
    <dgm:cxn modelId="{D3499A79-86B9-478C-B6A3-F6D063285540}" type="presOf" srcId="{0A17012D-1085-48CD-9B88-2B192CDDDEEE}" destId="{4D2E1532-BB28-438C-B470-129EE7516C36}" srcOrd="0" destOrd="0" presId="urn:microsoft.com/office/officeart/2005/8/layout/hierarchy2"/>
    <dgm:cxn modelId="{B9303BCC-3E7C-4B00-8478-56E595958AC7}" type="presOf" srcId="{80E2C184-5E56-41DA-821A-E99EAE60D163}" destId="{2B01F9EA-D772-406C-90EA-2AB791D05BBC}" srcOrd="0" destOrd="0" presId="urn:microsoft.com/office/officeart/2005/8/layout/hierarchy2"/>
    <dgm:cxn modelId="{6CA68065-4A9C-4BC3-96A0-5A28389CA30E}" srcId="{E3A0D118-3EB2-4A19-B928-58A6BEAB171D}" destId="{97C8AC80-0B45-4D27-92E5-C39B8154481A}" srcOrd="2" destOrd="0" parTransId="{A151C8BE-42FD-40DE-9AC6-9DFDC9F642D0}" sibTransId="{E20544BC-EE07-4A00-8EBD-D1A5FAD1E6C6}"/>
    <dgm:cxn modelId="{3B10313D-FD4C-412B-8A8E-EC08CE6DE741}" type="presOf" srcId="{E3A0D118-3EB2-4A19-B928-58A6BEAB171D}" destId="{AE565903-16EA-45B8-9A06-71E21DEB38BF}" srcOrd="0" destOrd="0" presId="urn:microsoft.com/office/officeart/2005/8/layout/hierarchy2"/>
    <dgm:cxn modelId="{194F1BB3-38A8-47F4-99A3-DBB435ABCC1B}" srcId="{E3A0D118-3EB2-4A19-B928-58A6BEAB171D}" destId="{CA32CE5E-6DE1-41C4-B49B-81D12074B4C7}" srcOrd="0" destOrd="0" parTransId="{80EE1BC0-9DE5-4D22-83F9-42374527534A}" sibTransId="{49C696B0-8756-4F69-8035-B2333656FDD7}"/>
    <dgm:cxn modelId="{DFEFC59D-244C-4A18-A994-AB0BBB11F43A}" srcId="{E3A0D118-3EB2-4A19-B928-58A6BEAB171D}" destId="{D5C7D14B-C3C0-4B7F-84FA-3F8A3B065DEF}" srcOrd="4" destOrd="0" parTransId="{25CB492D-D3FD-4AE6-A525-FA44EE57F702}" sibTransId="{26FC39F5-B323-49A3-BCE2-06FE1F94AE39}"/>
    <dgm:cxn modelId="{E0838E1C-5188-4053-8F5A-2430AB512EC7}" type="presOf" srcId="{C42275E9-E254-40BE-AAFF-62E2440F47A7}" destId="{9EF33775-DBEC-4ADE-8B1D-496D53AB8190}" srcOrd="0" destOrd="0" presId="urn:microsoft.com/office/officeart/2005/8/layout/hierarchy2"/>
    <dgm:cxn modelId="{0613E0E3-68CF-4C2C-AAE2-4854E5B42BFC}" type="presOf" srcId="{80EE1BC0-9DE5-4D22-83F9-42374527534A}" destId="{2FCED751-BE64-44E7-A683-AE6EEA503BA2}" srcOrd="0" destOrd="0" presId="urn:microsoft.com/office/officeart/2005/8/layout/hierarchy2"/>
    <dgm:cxn modelId="{56097507-F479-4F61-B946-328B23E9562E}" type="presOf" srcId="{39FB8367-BE7A-44B6-9023-60E41E548336}" destId="{B31CF21E-B2E0-4D85-9A02-31F0E235CEE0}" srcOrd="1" destOrd="0" presId="urn:microsoft.com/office/officeart/2005/8/layout/hierarchy2"/>
    <dgm:cxn modelId="{7072972B-607A-4D7D-BF2B-C94D9C62081B}" type="presOf" srcId="{4BC29309-F88F-4668-BA53-149CCC00BBD4}" destId="{28D737B5-48D8-4012-AED5-AED97C4B3C99}" srcOrd="0" destOrd="0" presId="urn:microsoft.com/office/officeart/2005/8/layout/hierarchy2"/>
    <dgm:cxn modelId="{84FED2D9-9176-4110-A6DA-3064FA529CE7}" type="presOf" srcId="{39FB8367-BE7A-44B6-9023-60E41E548336}" destId="{5DC1DE31-5E87-4C0D-992A-FEFEA5D02325}" srcOrd="0" destOrd="0" presId="urn:microsoft.com/office/officeart/2005/8/layout/hierarchy2"/>
    <dgm:cxn modelId="{6D484374-9FCD-4368-A54B-341D8456709C}" srcId="{E3A0D118-3EB2-4A19-B928-58A6BEAB171D}" destId="{6ABA94CB-682E-4889-A925-FC72C8B782AF}" srcOrd="1" destOrd="0" parTransId="{327FDE16-8E94-4BEB-A4BB-08BD50E59416}" sibTransId="{7A5D7D94-0E6E-4552-8D96-E4AAB765DF4F}"/>
    <dgm:cxn modelId="{25F6B538-F62B-498E-85AB-F3B4D62C5D5A}" type="presOf" srcId="{D5C7D14B-C3C0-4B7F-84FA-3F8A3B065DEF}" destId="{87016147-4193-4761-BF5D-69B0B32716EB}" srcOrd="0" destOrd="0" presId="urn:microsoft.com/office/officeart/2005/8/layout/hierarchy2"/>
    <dgm:cxn modelId="{AA33C93C-6E27-4752-B11D-D8FFDD8D82AD}" type="presOf" srcId="{80EE1BC0-9DE5-4D22-83F9-42374527534A}" destId="{FED087DF-529E-414D-93D6-0DEFF1E81745}" srcOrd="1" destOrd="0" presId="urn:microsoft.com/office/officeart/2005/8/layout/hierarchy2"/>
    <dgm:cxn modelId="{CDA24866-75DD-4C90-9184-5DA0600F4E16}" type="presOf" srcId="{031994AA-D994-4048-B764-CE8E09E29E2D}" destId="{B90AD3AF-6505-4BBA-BA7E-5DC6F089090A}" srcOrd="1" destOrd="0" presId="urn:microsoft.com/office/officeart/2005/8/layout/hierarchy2"/>
    <dgm:cxn modelId="{E41FAF30-8505-418B-A158-CC757911B085}" type="presOf" srcId="{327FDE16-8E94-4BEB-A4BB-08BD50E59416}" destId="{3B75F439-8332-48E8-A085-1292F78AD994}" srcOrd="1" destOrd="0" presId="urn:microsoft.com/office/officeart/2005/8/layout/hierarchy2"/>
    <dgm:cxn modelId="{3EF85E29-A8D5-4537-90E7-49F4A604E12B}" srcId="{E3A0D118-3EB2-4A19-B928-58A6BEAB171D}" destId="{5C97F402-D472-4D8F-B650-4E25695FBFB4}" srcOrd="5" destOrd="0" parTransId="{39FB8367-BE7A-44B6-9023-60E41E548336}" sibTransId="{1FEA8041-1A1D-44F7-974E-0700D00A8079}"/>
    <dgm:cxn modelId="{1555F41A-1ADE-44C4-9AD1-910B71700534}" srcId="{E3A0D118-3EB2-4A19-B928-58A6BEAB171D}" destId="{4BC29309-F88F-4668-BA53-149CCC00BBD4}" srcOrd="8" destOrd="0" parTransId="{1B85A074-8D41-4DDA-A12A-0DD3C5BA7587}" sibTransId="{A92F3BEA-F384-4AC5-B0A3-D5B21D4EF5C8}"/>
    <dgm:cxn modelId="{AFECA035-5A82-4708-8EF8-68507BE0EADD}" type="presOf" srcId="{5C97F402-D472-4D8F-B650-4E25695FBFB4}" destId="{3C39DC5F-C2C2-47A0-B719-9837BE0DFF73}" srcOrd="0" destOrd="0" presId="urn:microsoft.com/office/officeart/2005/8/layout/hierarchy2"/>
    <dgm:cxn modelId="{38CBFBCD-9D58-4705-AD7A-A3A379ED1B37}" type="presOf" srcId="{1B85A074-8D41-4DDA-A12A-0DD3C5BA7587}" destId="{F2F5506A-9088-4614-90C9-A08B646E2E75}" srcOrd="1" destOrd="0" presId="urn:microsoft.com/office/officeart/2005/8/layout/hierarchy2"/>
    <dgm:cxn modelId="{26D024E1-0C6D-4CE1-A2AB-89E002260A44}" type="presOf" srcId="{CA32CE5E-6DE1-41C4-B49B-81D12074B4C7}" destId="{B6D1D1CA-B58C-4564-A372-FDC0294A9F1C}" srcOrd="0" destOrd="0" presId="urn:microsoft.com/office/officeart/2005/8/layout/hierarchy2"/>
    <dgm:cxn modelId="{14D40C2D-3053-4502-9F8F-60BF4CD0D1A9}" srcId="{0A17012D-1085-48CD-9B88-2B192CDDDEEE}" destId="{E3A0D118-3EB2-4A19-B928-58A6BEAB171D}" srcOrd="0" destOrd="0" parTransId="{FA2D5FEE-0EF1-4141-BF26-E0F91A6AC70F}" sibTransId="{24AE42D1-C0D4-4942-B21F-EA706D026BDD}"/>
    <dgm:cxn modelId="{6A7029AF-6CE7-44CD-8651-10AF3A242C74}" srcId="{E3A0D118-3EB2-4A19-B928-58A6BEAB171D}" destId="{7CFE5AAD-238A-43F0-B7DF-7DB883304696}" srcOrd="9" destOrd="0" parTransId="{80E2C184-5E56-41DA-821A-E99EAE60D163}" sibTransId="{1A728340-9C20-483B-8BDE-F092B475CE64}"/>
    <dgm:cxn modelId="{20B34F1E-AB05-41E0-9C82-AFB555E00373}" type="presOf" srcId="{A151C8BE-42FD-40DE-9AC6-9DFDC9F642D0}" destId="{1997839E-AB62-40D0-B682-223FAC96E5F3}" srcOrd="0" destOrd="0" presId="urn:microsoft.com/office/officeart/2005/8/layout/hierarchy2"/>
    <dgm:cxn modelId="{773FB7DE-819D-47B9-8566-38D1F6657A0B}" srcId="{E3A0D118-3EB2-4A19-B928-58A6BEAB171D}" destId="{2D8B52CE-D92F-443A-9439-F9C7409F2DB2}" srcOrd="6" destOrd="0" parTransId="{E68293B9-D689-43E9-913D-F13D430B413F}" sibTransId="{8ECE8196-816A-4D7C-BF4C-EEF47E640330}"/>
    <dgm:cxn modelId="{C680B46F-D55F-4F0A-99A2-AEEA6658FEA4}" type="presOf" srcId="{A151C8BE-42FD-40DE-9AC6-9DFDC9F642D0}" destId="{EA5224F1-D36B-407D-BDCD-74E2AD970D22}" srcOrd="1" destOrd="0" presId="urn:microsoft.com/office/officeart/2005/8/layout/hierarchy2"/>
    <dgm:cxn modelId="{E323BE8A-0770-4B63-812D-684E3B24C808}" type="presParOf" srcId="{4D2E1532-BB28-438C-B470-129EE7516C36}" destId="{F3D8D9D0-2F05-4CD4-8C75-626D2B5C0FA3}" srcOrd="0" destOrd="0" presId="urn:microsoft.com/office/officeart/2005/8/layout/hierarchy2"/>
    <dgm:cxn modelId="{0F28EC4B-AB62-4BF5-A4CF-DA7F52E566D3}" type="presParOf" srcId="{F3D8D9D0-2F05-4CD4-8C75-626D2B5C0FA3}" destId="{AE565903-16EA-45B8-9A06-71E21DEB38BF}" srcOrd="0" destOrd="0" presId="urn:microsoft.com/office/officeart/2005/8/layout/hierarchy2"/>
    <dgm:cxn modelId="{E99B98B4-4BAC-46AE-A99C-A8BFA98450DF}" type="presParOf" srcId="{F3D8D9D0-2F05-4CD4-8C75-626D2B5C0FA3}" destId="{58A04D1E-6DF3-43FF-A547-06F559842DC2}" srcOrd="1" destOrd="0" presId="urn:microsoft.com/office/officeart/2005/8/layout/hierarchy2"/>
    <dgm:cxn modelId="{2A8C8E90-62F1-4318-B487-89D4D5311C06}" type="presParOf" srcId="{58A04D1E-6DF3-43FF-A547-06F559842DC2}" destId="{2FCED751-BE64-44E7-A683-AE6EEA503BA2}" srcOrd="0" destOrd="0" presId="urn:microsoft.com/office/officeart/2005/8/layout/hierarchy2"/>
    <dgm:cxn modelId="{CA1564C8-358C-4019-8FD4-E496E9F029BF}" type="presParOf" srcId="{2FCED751-BE64-44E7-A683-AE6EEA503BA2}" destId="{FED087DF-529E-414D-93D6-0DEFF1E81745}" srcOrd="0" destOrd="0" presId="urn:microsoft.com/office/officeart/2005/8/layout/hierarchy2"/>
    <dgm:cxn modelId="{182F3B2A-D9D8-4E60-9609-C67BB12291A0}" type="presParOf" srcId="{58A04D1E-6DF3-43FF-A547-06F559842DC2}" destId="{3F108022-1B5D-4FB7-AAF0-9311406D8ADD}" srcOrd="1" destOrd="0" presId="urn:microsoft.com/office/officeart/2005/8/layout/hierarchy2"/>
    <dgm:cxn modelId="{2CDB8632-4958-47E1-8611-7430F12E2ED1}" type="presParOf" srcId="{3F108022-1B5D-4FB7-AAF0-9311406D8ADD}" destId="{B6D1D1CA-B58C-4564-A372-FDC0294A9F1C}" srcOrd="0" destOrd="0" presId="urn:microsoft.com/office/officeart/2005/8/layout/hierarchy2"/>
    <dgm:cxn modelId="{A6BF2C0C-5686-4799-BA7C-FECFF2785FAE}" type="presParOf" srcId="{3F108022-1B5D-4FB7-AAF0-9311406D8ADD}" destId="{59C3913E-052C-4859-B8CE-AF0D2C4185A6}" srcOrd="1" destOrd="0" presId="urn:microsoft.com/office/officeart/2005/8/layout/hierarchy2"/>
    <dgm:cxn modelId="{E76AD3DE-B399-4FF6-B325-1D95527236B0}" type="presParOf" srcId="{58A04D1E-6DF3-43FF-A547-06F559842DC2}" destId="{87B9A06B-AF25-4178-8B65-752DC8276F88}" srcOrd="2" destOrd="0" presId="urn:microsoft.com/office/officeart/2005/8/layout/hierarchy2"/>
    <dgm:cxn modelId="{741B6598-073F-41AF-8B9F-88098A446D3A}" type="presParOf" srcId="{87B9A06B-AF25-4178-8B65-752DC8276F88}" destId="{3B75F439-8332-48E8-A085-1292F78AD994}" srcOrd="0" destOrd="0" presId="urn:microsoft.com/office/officeart/2005/8/layout/hierarchy2"/>
    <dgm:cxn modelId="{DB179B75-A774-43EB-AB25-778D10EB4656}" type="presParOf" srcId="{58A04D1E-6DF3-43FF-A547-06F559842DC2}" destId="{F646B3CB-D832-4F07-BBA9-51A92A5B425A}" srcOrd="3" destOrd="0" presId="urn:microsoft.com/office/officeart/2005/8/layout/hierarchy2"/>
    <dgm:cxn modelId="{D39FB8AF-4299-482C-A384-99057D3A55BA}" type="presParOf" srcId="{F646B3CB-D832-4F07-BBA9-51A92A5B425A}" destId="{43F01CE6-132A-49D6-B31E-3201DC0AB849}" srcOrd="0" destOrd="0" presId="urn:microsoft.com/office/officeart/2005/8/layout/hierarchy2"/>
    <dgm:cxn modelId="{570CB779-DC06-459D-9755-FA2545F598B3}" type="presParOf" srcId="{F646B3CB-D832-4F07-BBA9-51A92A5B425A}" destId="{B5BC4829-28DA-4511-B783-AB6EFD953DBC}" srcOrd="1" destOrd="0" presId="urn:microsoft.com/office/officeart/2005/8/layout/hierarchy2"/>
    <dgm:cxn modelId="{7A520537-E20C-4232-ACFB-8F8C28D5F12A}" type="presParOf" srcId="{58A04D1E-6DF3-43FF-A547-06F559842DC2}" destId="{1997839E-AB62-40D0-B682-223FAC96E5F3}" srcOrd="4" destOrd="0" presId="urn:microsoft.com/office/officeart/2005/8/layout/hierarchy2"/>
    <dgm:cxn modelId="{1F9EEC30-228C-43BB-94AD-F4CA7C0748F6}" type="presParOf" srcId="{1997839E-AB62-40D0-B682-223FAC96E5F3}" destId="{EA5224F1-D36B-407D-BDCD-74E2AD970D22}" srcOrd="0" destOrd="0" presId="urn:microsoft.com/office/officeart/2005/8/layout/hierarchy2"/>
    <dgm:cxn modelId="{F168D4A6-305D-4445-971F-4001433B1785}" type="presParOf" srcId="{58A04D1E-6DF3-43FF-A547-06F559842DC2}" destId="{CAB23DB9-B76B-4648-8E6C-DA18DF2360A4}" srcOrd="5" destOrd="0" presId="urn:microsoft.com/office/officeart/2005/8/layout/hierarchy2"/>
    <dgm:cxn modelId="{A7BA58A2-4955-40DE-90F5-9917E6897567}" type="presParOf" srcId="{CAB23DB9-B76B-4648-8E6C-DA18DF2360A4}" destId="{3C00D9D4-A09C-42BD-B053-8B789C82133B}" srcOrd="0" destOrd="0" presId="urn:microsoft.com/office/officeart/2005/8/layout/hierarchy2"/>
    <dgm:cxn modelId="{74D5399A-020E-43CD-BC80-8F52C6971604}" type="presParOf" srcId="{CAB23DB9-B76B-4648-8E6C-DA18DF2360A4}" destId="{9EBE11D8-CEB9-4B78-95FA-D6F0F2AE1B14}" srcOrd="1" destOrd="0" presId="urn:microsoft.com/office/officeart/2005/8/layout/hierarchy2"/>
    <dgm:cxn modelId="{6F761495-EEB7-407B-8DEA-8D07DC1A3949}" type="presParOf" srcId="{58A04D1E-6DF3-43FF-A547-06F559842DC2}" destId="{9EF33775-DBEC-4ADE-8B1D-496D53AB8190}" srcOrd="6" destOrd="0" presId="urn:microsoft.com/office/officeart/2005/8/layout/hierarchy2"/>
    <dgm:cxn modelId="{AB769564-4187-41F8-BD3B-5E66DF252A79}" type="presParOf" srcId="{9EF33775-DBEC-4ADE-8B1D-496D53AB8190}" destId="{623493F2-1D08-4E2E-834A-606533CC9750}" srcOrd="0" destOrd="0" presId="urn:microsoft.com/office/officeart/2005/8/layout/hierarchy2"/>
    <dgm:cxn modelId="{9898F26E-5C1E-48F1-8DDE-088E7922E977}" type="presParOf" srcId="{58A04D1E-6DF3-43FF-A547-06F559842DC2}" destId="{39C51887-62BC-4128-A0CF-5C93F61D55A4}" srcOrd="7" destOrd="0" presId="urn:microsoft.com/office/officeart/2005/8/layout/hierarchy2"/>
    <dgm:cxn modelId="{D3595C4B-83CB-455A-82BF-F08346A7A94D}" type="presParOf" srcId="{39C51887-62BC-4128-A0CF-5C93F61D55A4}" destId="{AB0D235F-B13F-4FB4-AC07-4ADEDEDE65B2}" srcOrd="0" destOrd="0" presId="urn:microsoft.com/office/officeart/2005/8/layout/hierarchy2"/>
    <dgm:cxn modelId="{67083DC3-64E6-4906-A8E8-821681B5E402}" type="presParOf" srcId="{39C51887-62BC-4128-A0CF-5C93F61D55A4}" destId="{D3513919-3A15-43B6-9370-36A60395C8FE}" srcOrd="1" destOrd="0" presId="urn:microsoft.com/office/officeart/2005/8/layout/hierarchy2"/>
    <dgm:cxn modelId="{B82454E4-B5E9-4B9C-9477-48C6E0A43DF1}" type="presParOf" srcId="{58A04D1E-6DF3-43FF-A547-06F559842DC2}" destId="{D3222EE8-026C-498A-B658-FF0DF1937FE9}" srcOrd="8" destOrd="0" presId="urn:microsoft.com/office/officeart/2005/8/layout/hierarchy2"/>
    <dgm:cxn modelId="{A753A210-FBAF-4600-A863-93A4CBCA68D4}" type="presParOf" srcId="{D3222EE8-026C-498A-B658-FF0DF1937FE9}" destId="{2A941CB5-252F-4809-AB4B-E81299F1CFA8}" srcOrd="0" destOrd="0" presId="urn:microsoft.com/office/officeart/2005/8/layout/hierarchy2"/>
    <dgm:cxn modelId="{F1AFC7D6-1C03-4E75-98A7-51904E0BF3AF}" type="presParOf" srcId="{58A04D1E-6DF3-43FF-A547-06F559842DC2}" destId="{C91D4142-6B32-4666-9D26-527372ABEEFA}" srcOrd="9" destOrd="0" presId="urn:microsoft.com/office/officeart/2005/8/layout/hierarchy2"/>
    <dgm:cxn modelId="{CAD3DEF2-1BB0-4496-9640-B9C7850DE28C}" type="presParOf" srcId="{C91D4142-6B32-4666-9D26-527372ABEEFA}" destId="{87016147-4193-4761-BF5D-69B0B32716EB}" srcOrd="0" destOrd="0" presId="urn:microsoft.com/office/officeart/2005/8/layout/hierarchy2"/>
    <dgm:cxn modelId="{3FFD7825-7113-431D-B6C0-CB56F06E108A}" type="presParOf" srcId="{C91D4142-6B32-4666-9D26-527372ABEEFA}" destId="{0AF443BD-2F53-4651-931B-C8A28A574828}" srcOrd="1" destOrd="0" presId="urn:microsoft.com/office/officeart/2005/8/layout/hierarchy2"/>
    <dgm:cxn modelId="{5A0AE916-8E29-41D1-B1EC-80F0DB4F9C1B}" type="presParOf" srcId="{58A04D1E-6DF3-43FF-A547-06F559842DC2}" destId="{5DC1DE31-5E87-4C0D-992A-FEFEA5D02325}" srcOrd="10" destOrd="0" presId="urn:microsoft.com/office/officeart/2005/8/layout/hierarchy2"/>
    <dgm:cxn modelId="{D4DF298C-D49C-49F9-BC20-DDBE6A15B6B5}" type="presParOf" srcId="{5DC1DE31-5E87-4C0D-992A-FEFEA5D02325}" destId="{B31CF21E-B2E0-4D85-9A02-31F0E235CEE0}" srcOrd="0" destOrd="0" presId="urn:microsoft.com/office/officeart/2005/8/layout/hierarchy2"/>
    <dgm:cxn modelId="{9279E903-9104-4E97-9F94-1175431EF855}" type="presParOf" srcId="{58A04D1E-6DF3-43FF-A547-06F559842DC2}" destId="{12685428-0B3C-4FAE-8283-D6B496F2DD56}" srcOrd="11" destOrd="0" presId="urn:microsoft.com/office/officeart/2005/8/layout/hierarchy2"/>
    <dgm:cxn modelId="{90DD6541-5AFC-4E19-8704-357E088F7451}" type="presParOf" srcId="{12685428-0B3C-4FAE-8283-D6B496F2DD56}" destId="{3C39DC5F-C2C2-47A0-B719-9837BE0DFF73}" srcOrd="0" destOrd="0" presId="urn:microsoft.com/office/officeart/2005/8/layout/hierarchy2"/>
    <dgm:cxn modelId="{45B3890E-D4BF-49C3-98DF-6C79A65F57C8}" type="presParOf" srcId="{12685428-0B3C-4FAE-8283-D6B496F2DD56}" destId="{E9012719-D81B-4BD0-A88F-06379AB04594}" srcOrd="1" destOrd="0" presId="urn:microsoft.com/office/officeart/2005/8/layout/hierarchy2"/>
    <dgm:cxn modelId="{D9A5740C-8198-49C5-84F1-8E7A24634269}" type="presParOf" srcId="{58A04D1E-6DF3-43FF-A547-06F559842DC2}" destId="{CFCDA132-703D-4000-9F8C-E4725301AD17}" srcOrd="12" destOrd="0" presId="urn:microsoft.com/office/officeart/2005/8/layout/hierarchy2"/>
    <dgm:cxn modelId="{485EF799-86F6-412D-886B-A14E83E06AEE}" type="presParOf" srcId="{CFCDA132-703D-4000-9F8C-E4725301AD17}" destId="{9CA84AF8-CB40-4754-AC9E-D857AFCF0758}" srcOrd="0" destOrd="0" presId="urn:microsoft.com/office/officeart/2005/8/layout/hierarchy2"/>
    <dgm:cxn modelId="{41E221A9-FF1D-40F7-9E10-3C054CEDAF4D}" type="presParOf" srcId="{58A04D1E-6DF3-43FF-A547-06F559842DC2}" destId="{D2646AE5-12E0-41D3-AB5F-435430174FF4}" srcOrd="13" destOrd="0" presId="urn:microsoft.com/office/officeart/2005/8/layout/hierarchy2"/>
    <dgm:cxn modelId="{B32FF117-CD4F-4AC0-93F2-A69D21405674}" type="presParOf" srcId="{D2646AE5-12E0-41D3-AB5F-435430174FF4}" destId="{C3EB68D6-22CE-4023-B64F-BDCDF93B7380}" srcOrd="0" destOrd="0" presId="urn:microsoft.com/office/officeart/2005/8/layout/hierarchy2"/>
    <dgm:cxn modelId="{1D90EA51-1E02-481E-A351-15F875BE24CD}" type="presParOf" srcId="{D2646AE5-12E0-41D3-AB5F-435430174FF4}" destId="{CC2FECFA-2F4D-4C92-B94F-1B835CBAA28B}" srcOrd="1" destOrd="0" presId="urn:microsoft.com/office/officeart/2005/8/layout/hierarchy2"/>
    <dgm:cxn modelId="{8852728C-2EB8-446E-8B92-F740C3157036}" type="presParOf" srcId="{58A04D1E-6DF3-43FF-A547-06F559842DC2}" destId="{849AE3A4-74B5-4015-B21E-D4A03D50654B}" srcOrd="14" destOrd="0" presId="urn:microsoft.com/office/officeart/2005/8/layout/hierarchy2"/>
    <dgm:cxn modelId="{432A88F9-BD39-4E7B-BB07-CDC570F1472A}" type="presParOf" srcId="{849AE3A4-74B5-4015-B21E-D4A03D50654B}" destId="{B90AD3AF-6505-4BBA-BA7E-5DC6F089090A}" srcOrd="0" destOrd="0" presId="urn:microsoft.com/office/officeart/2005/8/layout/hierarchy2"/>
    <dgm:cxn modelId="{FB03931E-F1F7-4A5C-AFF6-2260FB34592C}" type="presParOf" srcId="{58A04D1E-6DF3-43FF-A547-06F559842DC2}" destId="{4AAD637E-2C87-45C3-9758-0BC89F1CCA44}" srcOrd="15" destOrd="0" presId="urn:microsoft.com/office/officeart/2005/8/layout/hierarchy2"/>
    <dgm:cxn modelId="{8FE2852F-0890-4938-9A34-8CE6CB768049}" type="presParOf" srcId="{4AAD637E-2C87-45C3-9758-0BC89F1CCA44}" destId="{BAB7EB9F-B719-4AD8-B6FB-02E399F9D8FF}" srcOrd="0" destOrd="0" presId="urn:microsoft.com/office/officeart/2005/8/layout/hierarchy2"/>
    <dgm:cxn modelId="{0A86AD9F-4319-4FBD-AF56-9D7F3D40E01E}" type="presParOf" srcId="{4AAD637E-2C87-45C3-9758-0BC89F1CCA44}" destId="{F55E8C27-5E70-4557-BC56-138636BB223A}" srcOrd="1" destOrd="0" presId="urn:microsoft.com/office/officeart/2005/8/layout/hierarchy2"/>
    <dgm:cxn modelId="{84C6276C-3D4B-408D-98A5-828EFE614C33}" type="presParOf" srcId="{58A04D1E-6DF3-43FF-A547-06F559842DC2}" destId="{5CA23A90-8061-4CD1-B914-225D67B033B1}" srcOrd="16" destOrd="0" presId="urn:microsoft.com/office/officeart/2005/8/layout/hierarchy2"/>
    <dgm:cxn modelId="{AF918C2F-A5BE-4A21-A96E-D33C547E714F}" type="presParOf" srcId="{5CA23A90-8061-4CD1-B914-225D67B033B1}" destId="{F2F5506A-9088-4614-90C9-A08B646E2E75}" srcOrd="0" destOrd="0" presId="urn:microsoft.com/office/officeart/2005/8/layout/hierarchy2"/>
    <dgm:cxn modelId="{8407041C-E15C-4B5A-AD53-65CF6333F2B9}" type="presParOf" srcId="{58A04D1E-6DF3-43FF-A547-06F559842DC2}" destId="{E19253D0-34F3-40AB-863E-C393BAC28A44}" srcOrd="17" destOrd="0" presId="urn:microsoft.com/office/officeart/2005/8/layout/hierarchy2"/>
    <dgm:cxn modelId="{C30FF1E9-54BC-4424-854B-167232BFA393}" type="presParOf" srcId="{E19253D0-34F3-40AB-863E-C393BAC28A44}" destId="{28D737B5-48D8-4012-AED5-AED97C4B3C99}" srcOrd="0" destOrd="0" presId="urn:microsoft.com/office/officeart/2005/8/layout/hierarchy2"/>
    <dgm:cxn modelId="{755C8407-E04C-4E5C-9C50-65AB52BD8836}" type="presParOf" srcId="{E19253D0-34F3-40AB-863E-C393BAC28A44}" destId="{DCA5F999-04D2-43C0-BC92-772215E114D8}" srcOrd="1" destOrd="0" presId="urn:microsoft.com/office/officeart/2005/8/layout/hierarchy2"/>
    <dgm:cxn modelId="{FE29CA89-5023-4FF6-B85E-CFC9F9C10C15}" type="presParOf" srcId="{58A04D1E-6DF3-43FF-A547-06F559842DC2}" destId="{2B01F9EA-D772-406C-90EA-2AB791D05BBC}" srcOrd="18" destOrd="0" presId="urn:microsoft.com/office/officeart/2005/8/layout/hierarchy2"/>
    <dgm:cxn modelId="{4DA31D4C-7416-4F16-8B95-9B284C39BA97}" type="presParOf" srcId="{2B01F9EA-D772-406C-90EA-2AB791D05BBC}" destId="{8E8ADB97-07C2-4677-9960-5D354D7CA7C0}" srcOrd="0" destOrd="0" presId="urn:microsoft.com/office/officeart/2005/8/layout/hierarchy2"/>
    <dgm:cxn modelId="{90F8CE72-2D16-46B2-A00A-63834E27E31A}" type="presParOf" srcId="{58A04D1E-6DF3-43FF-A547-06F559842DC2}" destId="{8FA094F1-4D86-45BA-9816-15DF2E133731}" srcOrd="19" destOrd="0" presId="urn:microsoft.com/office/officeart/2005/8/layout/hierarchy2"/>
    <dgm:cxn modelId="{47DB5E9F-C47D-4024-AAB3-CF714EA2FF5D}" type="presParOf" srcId="{8FA094F1-4D86-45BA-9816-15DF2E133731}" destId="{5959B49D-0F14-4D47-B0AE-F8B2C5A43C3A}" srcOrd="0" destOrd="0" presId="urn:microsoft.com/office/officeart/2005/8/layout/hierarchy2"/>
    <dgm:cxn modelId="{3C6D2044-4BC3-4660-9228-2E3853F62C21}" type="presParOf" srcId="{8FA094F1-4D86-45BA-9816-15DF2E133731}" destId="{EDC17A56-EE01-41F0-808E-4F12DA3ED48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EB58ED0F-B20B-437E-99FD-54E49E0C4CF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B0C7D85-1519-4757-A772-3CC29D96A042}">
      <dgm:prSet phldrT="[Text]" custT="1"/>
      <dgm:spPr/>
      <dgm:t>
        <a:bodyPr/>
        <a:lstStyle/>
        <a:p>
          <a:r>
            <a:rPr lang="cs-CZ" sz="2400" b="1" dirty="0" smtClean="0"/>
            <a:t>UNEX a.s. </a:t>
          </a:r>
          <a:endParaRPr lang="cs-CZ" sz="2400" b="1" dirty="0"/>
        </a:p>
      </dgm:t>
    </dgm:pt>
    <dgm:pt modelId="{6540734D-713D-403B-AD2A-5369EF1E625D}" type="parTrans" cxnId="{7964C22A-0E94-41A2-9638-3DD155715B94}">
      <dgm:prSet/>
      <dgm:spPr/>
      <dgm:t>
        <a:bodyPr/>
        <a:lstStyle/>
        <a:p>
          <a:endParaRPr lang="cs-CZ"/>
        </a:p>
      </dgm:t>
    </dgm:pt>
    <dgm:pt modelId="{4D656722-35F4-4AD7-815F-68DB285D7147}" type="sibTrans" cxnId="{7964C22A-0E94-41A2-9638-3DD155715B94}">
      <dgm:prSet/>
      <dgm:spPr/>
      <dgm:t>
        <a:bodyPr/>
        <a:lstStyle/>
        <a:p>
          <a:endParaRPr lang="cs-CZ"/>
        </a:p>
      </dgm:t>
    </dgm:pt>
    <dgm:pt modelId="{B2B5F295-1F95-420A-AE82-F093B4CA128B}">
      <dgm:prSet phldrT="[Text]"/>
      <dgm:spPr/>
      <dgm:t>
        <a:bodyPr/>
        <a:lstStyle/>
        <a:p>
          <a:r>
            <a:rPr lang="cs-CZ" dirty="0" smtClean="0"/>
            <a:t>Svářeč </a:t>
          </a:r>
          <a:endParaRPr lang="cs-CZ" dirty="0"/>
        </a:p>
      </dgm:t>
    </dgm:pt>
    <dgm:pt modelId="{87C22E6A-C0F4-4285-B404-CBC538FC47C2}" type="parTrans" cxnId="{01A675EC-AA60-4646-92F0-656E10EA3AAE}">
      <dgm:prSet/>
      <dgm:spPr/>
      <dgm:t>
        <a:bodyPr/>
        <a:lstStyle/>
        <a:p>
          <a:endParaRPr lang="cs-CZ" dirty="0"/>
        </a:p>
      </dgm:t>
    </dgm:pt>
    <dgm:pt modelId="{9836CD05-754E-49B8-BDD5-4F25DACEBE4F}" type="sibTrans" cxnId="{01A675EC-AA60-4646-92F0-656E10EA3AAE}">
      <dgm:prSet/>
      <dgm:spPr/>
      <dgm:t>
        <a:bodyPr/>
        <a:lstStyle/>
        <a:p>
          <a:endParaRPr lang="cs-CZ"/>
        </a:p>
      </dgm:t>
    </dgm:pt>
    <dgm:pt modelId="{D77EA43F-0AD6-4F65-8DAA-B6782849D170}">
      <dgm:prSet phldrT="[Text]"/>
      <dgm:spPr/>
      <dgm:t>
        <a:bodyPr/>
        <a:lstStyle/>
        <a:p>
          <a:r>
            <a:rPr lang="cs-CZ" dirty="0" smtClean="0"/>
            <a:t>Zámečník</a:t>
          </a:r>
          <a:endParaRPr lang="cs-CZ" dirty="0"/>
        </a:p>
      </dgm:t>
    </dgm:pt>
    <dgm:pt modelId="{686C0ECB-1862-42A5-8C4C-F2EE3CC87F29}" type="parTrans" cxnId="{C3FCCD8E-CF8F-4B88-AB6B-8B0519EF24E9}">
      <dgm:prSet/>
      <dgm:spPr/>
      <dgm:t>
        <a:bodyPr/>
        <a:lstStyle/>
        <a:p>
          <a:endParaRPr lang="cs-CZ" dirty="0"/>
        </a:p>
      </dgm:t>
    </dgm:pt>
    <dgm:pt modelId="{696F1931-8895-4C0E-B7A8-D5577A933121}" type="sibTrans" cxnId="{C3FCCD8E-CF8F-4B88-AB6B-8B0519EF24E9}">
      <dgm:prSet/>
      <dgm:spPr/>
      <dgm:t>
        <a:bodyPr/>
        <a:lstStyle/>
        <a:p>
          <a:endParaRPr lang="cs-CZ"/>
        </a:p>
      </dgm:t>
    </dgm:pt>
    <dgm:pt modelId="{B9696E50-4137-486D-ACE0-BD517A1EB934}">
      <dgm:prSet/>
      <dgm:spPr/>
      <dgm:t>
        <a:bodyPr/>
        <a:lstStyle/>
        <a:p>
          <a:r>
            <a:rPr lang="cs-CZ" dirty="0" smtClean="0"/>
            <a:t>Lakýrník </a:t>
          </a:r>
          <a:endParaRPr lang="cs-CZ" dirty="0"/>
        </a:p>
      </dgm:t>
    </dgm:pt>
    <dgm:pt modelId="{D89635BA-DDDF-419B-88DD-ADF0EBF7CEA4}" type="parTrans" cxnId="{F4EFA9D2-E39D-478F-882A-AAB53D128DD4}">
      <dgm:prSet/>
      <dgm:spPr/>
      <dgm:t>
        <a:bodyPr/>
        <a:lstStyle/>
        <a:p>
          <a:endParaRPr lang="cs-CZ" dirty="0"/>
        </a:p>
      </dgm:t>
    </dgm:pt>
    <dgm:pt modelId="{A52A0D2E-27A2-4A18-A1D9-4B89DCC627D9}" type="sibTrans" cxnId="{F4EFA9D2-E39D-478F-882A-AAB53D128DD4}">
      <dgm:prSet/>
      <dgm:spPr/>
      <dgm:t>
        <a:bodyPr/>
        <a:lstStyle/>
        <a:p>
          <a:endParaRPr lang="cs-CZ"/>
        </a:p>
      </dgm:t>
    </dgm:pt>
    <dgm:pt modelId="{E19DB6A3-3DCB-4C92-A2DC-16007653A035}">
      <dgm:prSet/>
      <dgm:spPr/>
      <dgm:t>
        <a:bodyPr/>
        <a:lstStyle/>
        <a:p>
          <a:r>
            <a:rPr lang="cs-CZ" dirty="0" smtClean="0"/>
            <a:t>Horizontář </a:t>
          </a:r>
          <a:endParaRPr lang="cs-CZ" dirty="0"/>
        </a:p>
      </dgm:t>
    </dgm:pt>
    <dgm:pt modelId="{9EB87E3B-02AE-4B04-89CB-3E046E3A71FF}" type="parTrans" cxnId="{06B3BAE1-E711-4F48-B154-8C7DC32F5852}">
      <dgm:prSet/>
      <dgm:spPr/>
      <dgm:t>
        <a:bodyPr/>
        <a:lstStyle/>
        <a:p>
          <a:endParaRPr lang="cs-CZ" dirty="0"/>
        </a:p>
      </dgm:t>
    </dgm:pt>
    <dgm:pt modelId="{3BA3B67D-3313-4211-9C94-649FBC11B073}" type="sibTrans" cxnId="{06B3BAE1-E711-4F48-B154-8C7DC32F5852}">
      <dgm:prSet/>
      <dgm:spPr/>
      <dgm:t>
        <a:bodyPr/>
        <a:lstStyle/>
        <a:p>
          <a:endParaRPr lang="cs-CZ"/>
        </a:p>
      </dgm:t>
    </dgm:pt>
    <dgm:pt modelId="{F86919A9-E74D-42C9-B21B-8DEEC45B7804}">
      <dgm:prSet/>
      <dgm:spPr/>
      <dgm:t>
        <a:bodyPr/>
        <a:lstStyle/>
        <a:p>
          <a:r>
            <a:rPr lang="cs-CZ" dirty="0" smtClean="0"/>
            <a:t>CNC obráběč </a:t>
          </a:r>
          <a:endParaRPr lang="cs-CZ" dirty="0"/>
        </a:p>
      </dgm:t>
    </dgm:pt>
    <dgm:pt modelId="{A544BD63-4CEC-4FD1-AD7A-7DFE08893598}" type="parTrans" cxnId="{095774C1-53B7-48C3-9EAC-FFCFB7F55E83}">
      <dgm:prSet/>
      <dgm:spPr/>
      <dgm:t>
        <a:bodyPr/>
        <a:lstStyle/>
        <a:p>
          <a:endParaRPr lang="cs-CZ" dirty="0"/>
        </a:p>
      </dgm:t>
    </dgm:pt>
    <dgm:pt modelId="{F931F19A-3C7B-42C2-8AE0-E33A66B11A25}" type="sibTrans" cxnId="{095774C1-53B7-48C3-9EAC-FFCFB7F55E83}">
      <dgm:prSet/>
      <dgm:spPr/>
      <dgm:t>
        <a:bodyPr/>
        <a:lstStyle/>
        <a:p>
          <a:endParaRPr lang="cs-CZ"/>
        </a:p>
      </dgm:t>
    </dgm:pt>
    <dgm:pt modelId="{FD0BD463-42E3-4DB1-85E5-A66C5EC1F657}">
      <dgm:prSet/>
      <dgm:spPr/>
      <dgm:t>
        <a:bodyPr/>
        <a:lstStyle/>
        <a:p>
          <a:r>
            <a:rPr lang="cs-CZ" dirty="0" smtClean="0"/>
            <a:t>Formíř </a:t>
          </a:r>
          <a:endParaRPr lang="cs-CZ" dirty="0"/>
        </a:p>
      </dgm:t>
    </dgm:pt>
    <dgm:pt modelId="{CF987D51-9DDB-48C0-BA1C-0672AA836A8E}" type="parTrans" cxnId="{D750D4CA-6F40-4ECC-AD19-27A5DB645A12}">
      <dgm:prSet/>
      <dgm:spPr/>
      <dgm:t>
        <a:bodyPr/>
        <a:lstStyle/>
        <a:p>
          <a:endParaRPr lang="cs-CZ" dirty="0"/>
        </a:p>
      </dgm:t>
    </dgm:pt>
    <dgm:pt modelId="{E4F11F56-7D20-41DC-9921-D08F5C2296D6}" type="sibTrans" cxnId="{D750D4CA-6F40-4ECC-AD19-27A5DB645A12}">
      <dgm:prSet/>
      <dgm:spPr/>
      <dgm:t>
        <a:bodyPr/>
        <a:lstStyle/>
        <a:p>
          <a:endParaRPr lang="cs-CZ"/>
        </a:p>
      </dgm:t>
    </dgm:pt>
    <dgm:pt modelId="{B1AE09B4-6C10-4BB2-B713-E7E7F0B28BDC}">
      <dgm:prSet/>
      <dgm:spPr/>
      <dgm:t>
        <a:bodyPr/>
        <a:lstStyle/>
        <a:p>
          <a:r>
            <a:rPr lang="cs-CZ" dirty="0" smtClean="0"/>
            <a:t>Tavič </a:t>
          </a:r>
          <a:endParaRPr lang="cs-CZ" dirty="0"/>
        </a:p>
      </dgm:t>
    </dgm:pt>
    <dgm:pt modelId="{7A0E260E-2A0B-469B-8070-1C3B3772DEFC}" type="parTrans" cxnId="{B4C340FD-B6BA-4041-A4DC-F401AE20EAB0}">
      <dgm:prSet/>
      <dgm:spPr/>
      <dgm:t>
        <a:bodyPr/>
        <a:lstStyle/>
        <a:p>
          <a:endParaRPr lang="cs-CZ" dirty="0"/>
        </a:p>
      </dgm:t>
    </dgm:pt>
    <dgm:pt modelId="{F2B5CA8B-4232-43A7-A6A4-61502E076DC9}" type="sibTrans" cxnId="{B4C340FD-B6BA-4041-A4DC-F401AE20EAB0}">
      <dgm:prSet/>
      <dgm:spPr/>
      <dgm:t>
        <a:bodyPr/>
        <a:lstStyle/>
        <a:p>
          <a:endParaRPr lang="cs-CZ"/>
        </a:p>
      </dgm:t>
    </dgm:pt>
    <dgm:pt modelId="{343CB45E-2E23-4923-8422-693A72052CAC}">
      <dgm:prSet/>
      <dgm:spPr/>
      <dgm:t>
        <a:bodyPr/>
        <a:lstStyle/>
        <a:p>
          <a:r>
            <a:rPr lang="cs-CZ" dirty="0" smtClean="0"/>
            <a:t>Kontrolor jakosti </a:t>
          </a:r>
          <a:endParaRPr lang="cs-CZ" dirty="0"/>
        </a:p>
      </dgm:t>
    </dgm:pt>
    <dgm:pt modelId="{667FD04C-A59B-4382-8030-D474D8E4CA97}" type="parTrans" cxnId="{FFCDDD5F-6208-4D29-8A82-0C79B9024C3A}">
      <dgm:prSet/>
      <dgm:spPr/>
      <dgm:t>
        <a:bodyPr/>
        <a:lstStyle/>
        <a:p>
          <a:endParaRPr lang="cs-CZ" dirty="0"/>
        </a:p>
      </dgm:t>
    </dgm:pt>
    <dgm:pt modelId="{2951F420-0C62-4A65-A365-C790B8B0C85D}" type="sibTrans" cxnId="{FFCDDD5F-6208-4D29-8A82-0C79B9024C3A}">
      <dgm:prSet/>
      <dgm:spPr/>
      <dgm:t>
        <a:bodyPr/>
        <a:lstStyle/>
        <a:p>
          <a:endParaRPr lang="cs-CZ"/>
        </a:p>
      </dgm:t>
    </dgm:pt>
    <dgm:pt modelId="{970A207B-4656-4FD3-B823-A49FA0B45418}">
      <dgm:prSet/>
      <dgm:spPr/>
      <dgm:t>
        <a:bodyPr/>
        <a:lstStyle/>
        <a:p>
          <a:r>
            <a:rPr lang="cs-CZ" dirty="0" smtClean="0"/>
            <a:t>Obchodník </a:t>
          </a:r>
          <a:endParaRPr lang="cs-CZ" dirty="0"/>
        </a:p>
      </dgm:t>
    </dgm:pt>
    <dgm:pt modelId="{BAEB0E94-5D83-443D-8965-F2B9D50EF0EA}" type="parTrans" cxnId="{613364AF-4B56-4F4F-8C6C-18C05D2A2B9D}">
      <dgm:prSet/>
      <dgm:spPr/>
      <dgm:t>
        <a:bodyPr/>
        <a:lstStyle/>
        <a:p>
          <a:endParaRPr lang="cs-CZ" dirty="0"/>
        </a:p>
      </dgm:t>
    </dgm:pt>
    <dgm:pt modelId="{AD013717-CC39-4385-A7AB-C3425E047643}" type="sibTrans" cxnId="{613364AF-4B56-4F4F-8C6C-18C05D2A2B9D}">
      <dgm:prSet/>
      <dgm:spPr/>
      <dgm:t>
        <a:bodyPr/>
        <a:lstStyle/>
        <a:p>
          <a:endParaRPr lang="cs-CZ"/>
        </a:p>
      </dgm:t>
    </dgm:pt>
    <dgm:pt modelId="{EAA9BC15-2AC8-4414-80D7-FCD2AB2FDC18}" type="pres">
      <dgm:prSet presAssocID="{EB58ED0F-B20B-437E-99FD-54E49E0C4CF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7061329-3BA0-45E2-882B-9A24EFD1B237}" type="pres">
      <dgm:prSet presAssocID="{3B0C7D85-1519-4757-A772-3CC29D96A042}" presName="root1" presStyleCnt="0"/>
      <dgm:spPr/>
    </dgm:pt>
    <dgm:pt modelId="{7FD38324-8672-41D8-9434-FBBD78C9E7B8}" type="pres">
      <dgm:prSet presAssocID="{3B0C7D85-1519-4757-A772-3CC29D96A042}" presName="LevelOneTextNode" presStyleLbl="node0" presStyleIdx="0" presStyleCnt="1" custScaleX="139333" custScaleY="14574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F3FDF58-3182-4F02-8F7F-37B845224064}" type="pres">
      <dgm:prSet presAssocID="{3B0C7D85-1519-4757-A772-3CC29D96A042}" presName="level2hierChild" presStyleCnt="0"/>
      <dgm:spPr/>
    </dgm:pt>
    <dgm:pt modelId="{3B416256-4B52-4A48-904E-8A63873CD026}" type="pres">
      <dgm:prSet presAssocID="{87C22E6A-C0F4-4285-B404-CBC538FC47C2}" presName="conn2-1" presStyleLbl="parChTrans1D2" presStyleIdx="0" presStyleCnt="9"/>
      <dgm:spPr/>
      <dgm:t>
        <a:bodyPr/>
        <a:lstStyle/>
        <a:p>
          <a:endParaRPr lang="cs-CZ"/>
        </a:p>
      </dgm:t>
    </dgm:pt>
    <dgm:pt modelId="{BF07B990-D8A1-4AF6-AF5A-275EE7D893C6}" type="pres">
      <dgm:prSet presAssocID="{87C22E6A-C0F4-4285-B404-CBC538FC47C2}" presName="connTx" presStyleLbl="parChTrans1D2" presStyleIdx="0" presStyleCnt="9"/>
      <dgm:spPr/>
      <dgm:t>
        <a:bodyPr/>
        <a:lstStyle/>
        <a:p>
          <a:endParaRPr lang="cs-CZ"/>
        </a:p>
      </dgm:t>
    </dgm:pt>
    <dgm:pt modelId="{631C0151-D4B8-4FB6-88BE-691CEDEACCA9}" type="pres">
      <dgm:prSet presAssocID="{B2B5F295-1F95-420A-AE82-F093B4CA128B}" presName="root2" presStyleCnt="0"/>
      <dgm:spPr/>
    </dgm:pt>
    <dgm:pt modelId="{39ED1418-8C6C-45EE-A77E-8157B5037E46}" type="pres">
      <dgm:prSet presAssocID="{B2B5F295-1F95-420A-AE82-F093B4CA128B}" presName="LevelTwoTextNode" presStyleLbl="node2" presStyleIdx="0" presStyleCnt="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3342DCA-20B6-41FB-8FC6-6F1B966091A8}" type="pres">
      <dgm:prSet presAssocID="{B2B5F295-1F95-420A-AE82-F093B4CA128B}" presName="level3hierChild" presStyleCnt="0"/>
      <dgm:spPr/>
    </dgm:pt>
    <dgm:pt modelId="{C599E164-1412-46F6-8DE3-CA9CEC063C79}" type="pres">
      <dgm:prSet presAssocID="{686C0ECB-1862-42A5-8C4C-F2EE3CC87F29}" presName="conn2-1" presStyleLbl="parChTrans1D2" presStyleIdx="1" presStyleCnt="9"/>
      <dgm:spPr/>
      <dgm:t>
        <a:bodyPr/>
        <a:lstStyle/>
        <a:p>
          <a:endParaRPr lang="cs-CZ"/>
        </a:p>
      </dgm:t>
    </dgm:pt>
    <dgm:pt modelId="{DA371E94-B2C5-47D9-A701-BC462DFCECD4}" type="pres">
      <dgm:prSet presAssocID="{686C0ECB-1862-42A5-8C4C-F2EE3CC87F29}" presName="connTx" presStyleLbl="parChTrans1D2" presStyleIdx="1" presStyleCnt="9"/>
      <dgm:spPr/>
      <dgm:t>
        <a:bodyPr/>
        <a:lstStyle/>
        <a:p>
          <a:endParaRPr lang="cs-CZ"/>
        </a:p>
      </dgm:t>
    </dgm:pt>
    <dgm:pt modelId="{8875224A-73BF-4F9B-A7EF-CC4CB7CD7093}" type="pres">
      <dgm:prSet presAssocID="{D77EA43F-0AD6-4F65-8DAA-B6782849D170}" presName="root2" presStyleCnt="0"/>
      <dgm:spPr/>
    </dgm:pt>
    <dgm:pt modelId="{F8E6C822-5AAA-4769-A8A6-A63C1FD961C3}" type="pres">
      <dgm:prSet presAssocID="{D77EA43F-0AD6-4F65-8DAA-B6782849D170}" presName="LevelTwoTextNode" presStyleLbl="node2" presStyleIdx="1" presStyleCnt="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BB61291-1174-4502-AF9F-32B8DF5E9CFE}" type="pres">
      <dgm:prSet presAssocID="{D77EA43F-0AD6-4F65-8DAA-B6782849D170}" presName="level3hierChild" presStyleCnt="0"/>
      <dgm:spPr/>
    </dgm:pt>
    <dgm:pt modelId="{361BC667-DE9D-4778-BB5A-2B761A9FF4B7}" type="pres">
      <dgm:prSet presAssocID="{D89635BA-DDDF-419B-88DD-ADF0EBF7CEA4}" presName="conn2-1" presStyleLbl="parChTrans1D2" presStyleIdx="2" presStyleCnt="9"/>
      <dgm:spPr/>
      <dgm:t>
        <a:bodyPr/>
        <a:lstStyle/>
        <a:p>
          <a:endParaRPr lang="cs-CZ"/>
        </a:p>
      </dgm:t>
    </dgm:pt>
    <dgm:pt modelId="{475D893A-862B-4B70-90B4-657E2692A087}" type="pres">
      <dgm:prSet presAssocID="{D89635BA-DDDF-419B-88DD-ADF0EBF7CEA4}" presName="connTx" presStyleLbl="parChTrans1D2" presStyleIdx="2" presStyleCnt="9"/>
      <dgm:spPr/>
      <dgm:t>
        <a:bodyPr/>
        <a:lstStyle/>
        <a:p>
          <a:endParaRPr lang="cs-CZ"/>
        </a:p>
      </dgm:t>
    </dgm:pt>
    <dgm:pt modelId="{1610970E-61EC-4BDE-8A2B-1BC0149E83DD}" type="pres">
      <dgm:prSet presAssocID="{B9696E50-4137-486D-ACE0-BD517A1EB934}" presName="root2" presStyleCnt="0"/>
      <dgm:spPr/>
    </dgm:pt>
    <dgm:pt modelId="{47341FA6-F3C5-498F-99DC-737D6858AB03}" type="pres">
      <dgm:prSet presAssocID="{B9696E50-4137-486D-ACE0-BD517A1EB934}" presName="LevelTwoTextNode" presStyleLbl="node2" presStyleIdx="2" presStyleCnt="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FC2BB56-CAF9-49EB-89FA-BBBF11A232D5}" type="pres">
      <dgm:prSet presAssocID="{B9696E50-4137-486D-ACE0-BD517A1EB934}" presName="level3hierChild" presStyleCnt="0"/>
      <dgm:spPr/>
    </dgm:pt>
    <dgm:pt modelId="{6D91C75F-4E52-4EA2-BD17-34AEBABFC72C}" type="pres">
      <dgm:prSet presAssocID="{9EB87E3B-02AE-4B04-89CB-3E046E3A71FF}" presName="conn2-1" presStyleLbl="parChTrans1D2" presStyleIdx="3" presStyleCnt="9"/>
      <dgm:spPr/>
      <dgm:t>
        <a:bodyPr/>
        <a:lstStyle/>
        <a:p>
          <a:endParaRPr lang="cs-CZ"/>
        </a:p>
      </dgm:t>
    </dgm:pt>
    <dgm:pt modelId="{D209EB09-A25C-47AC-AC78-24EE293EC854}" type="pres">
      <dgm:prSet presAssocID="{9EB87E3B-02AE-4B04-89CB-3E046E3A71FF}" presName="connTx" presStyleLbl="parChTrans1D2" presStyleIdx="3" presStyleCnt="9"/>
      <dgm:spPr/>
      <dgm:t>
        <a:bodyPr/>
        <a:lstStyle/>
        <a:p>
          <a:endParaRPr lang="cs-CZ"/>
        </a:p>
      </dgm:t>
    </dgm:pt>
    <dgm:pt modelId="{46CF57DE-8096-43F4-8171-683AF6D7DAE7}" type="pres">
      <dgm:prSet presAssocID="{E19DB6A3-3DCB-4C92-A2DC-16007653A035}" presName="root2" presStyleCnt="0"/>
      <dgm:spPr/>
    </dgm:pt>
    <dgm:pt modelId="{AD298F99-87BD-4BC1-917F-BC6D24B4F64D}" type="pres">
      <dgm:prSet presAssocID="{E19DB6A3-3DCB-4C92-A2DC-16007653A035}" presName="LevelTwoTextNode" presStyleLbl="node2" presStyleIdx="3" presStyleCnt="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6CED9FD-C47E-4933-B7E1-A37E97BD0BD3}" type="pres">
      <dgm:prSet presAssocID="{E19DB6A3-3DCB-4C92-A2DC-16007653A035}" presName="level3hierChild" presStyleCnt="0"/>
      <dgm:spPr/>
    </dgm:pt>
    <dgm:pt modelId="{C9570B37-D518-498B-AA37-9813C6CF334A}" type="pres">
      <dgm:prSet presAssocID="{A544BD63-4CEC-4FD1-AD7A-7DFE08893598}" presName="conn2-1" presStyleLbl="parChTrans1D2" presStyleIdx="4" presStyleCnt="9"/>
      <dgm:spPr/>
      <dgm:t>
        <a:bodyPr/>
        <a:lstStyle/>
        <a:p>
          <a:endParaRPr lang="cs-CZ"/>
        </a:p>
      </dgm:t>
    </dgm:pt>
    <dgm:pt modelId="{B7A0B1D2-DA13-4617-A161-51D1626A4892}" type="pres">
      <dgm:prSet presAssocID="{A544BD63-4CEC-4FD1-AD7A-7DFE08893598}" presName="connTx" presStyleLbl="parChTrans1D2" presStyleIdx="4" presStyleCnt="9"/>
      <dgm:spPr/>
      <dgm:t>
        <a:bodyPr/>
        <a:lstStyle/>
        <a:p>
          <a:endParaRPr lang="cs-CZ"/>
        </a:p>
      </dgm:t>
    </dgm:pt>
    <dgm:pt modelId="{4F2FA586-FD0F-424A-8DF1-0810D0A9C123}" type="pres">
      <dgm:prSet presAssocID="{F86919A9-E74D-42C9-B21B-8DEEC45B7804}" presName="root2" presStyleCnt="0"/>
      <dgm:spPr/>
    </dgm:pt>
    <dgm:pt modelId="{74CDA607-5EF0-46B1-9AA5-14BF411DA6C7}" type="pres">
      <dgm:prSet presAssocID="{F86919A9-E74D-42C9-B21B-8DEEC45B7804}" presName="LevelTwoTextNode" presStyleLbl="node2" presStyleIdx="4" presStyleCnt="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2A15841-B5C8-4D6B-AA9B-1064F9C327B2}" type="pres">
      <dgm:prSet presAssocID="{F86919A9-E74D-42C9-B21B-8DEEC45B7804}" presName="level3hierChild" presStyleCnt="0"/>
      <dgm:spPr/>
    </dgm:pt>
    <dgm:pt modelId="{AB642556-3F3E-4525-8CF7-FFEFE825F483}" type="pres">
      <dgm:prSet presAssocID="{CF987D51-9DDB-48C0-BA1C-0672AA836A8E}" presName="conn2-1" presStyleLbl="parChTrans1D2" presStyleIdx="5" presStyleCnt="9"/>
      <dgm:spPr/>
      <dgm:t>
        <a:bodyPr/>
        <a:lstStyle/>
        <a:p>
          <a:endParaRPr lang="cs-CZ"/>
        </a:p>
      </dgm:t>
    </dgm:pt>
    <dgm:pt modelId="{43D9008D-7A63-41E6-8B1B-2ECAF5BBCCF6}" type="pres">
      <dgm:prSet presAssocID="{CF987D51-9DDB-48C0-BA1C-0672AA836A8E}" presName="connTx" presStyleLbl="parChTrans1D2" presStyleIdx="5" presStyleCnt="9"/>
      <dgm:spPr/>
      <dgm:t>
        <a:bodyPr/>
        <a:lstStyle/>
        <a:p>
          <a:endParaRPr lang="cs-CZ"/>
        </a:p>
      </dgm:t>
    </dgm:pt>
    <dgm:pt modelId="{409522B0-2ADE-464B-90E4-67E8581FC2AD}" type="pres">
      <dgm:prSet presAssocID="{FD0BD463-42E3-4DB1-85E5-A66C5EC1F657}" presName="root2" presStyleCnt="0"/>
      <dgm:spPr/>
    </dgm:pt>
    <dgm:pt modelId="{0248C438-4798-4ADE-823F-BE1AE31765C5}" type="pres">
      <dgm:prSet presAssocID="{FD0BD463-42E3-4DB1-85E5-A66C5EC1F657}" presName="LevelTwoTextNode" presStyleLbl="node2" presStyleIdx="5" presStyleCnt="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37F029E-0CC9-40DC-B4DB-528DE9B3B2B7}" type="pres">
      <dgm:prSet presAssocID="{FD0BD463-42E3-4DB1-85E5-A66C5EC1F657}" presName="level3hierChild" presStyleCnt="0"/>
      <dgm:spPr/>
    </dgm:pt>
    <dgm:pt modelId="{3581D076-0438-47F3-91E8-CCF010C02124}" type="pres">
      <dgm:prSet presAssocID="{7A0E260E-2A0B-469B-8070-1C3B3772DEFC}" presName="conn2-1" presStyleLbl="parChTrans1D2" presStyleIdx="6" presStyleCnt="9"/>
      <dgm:spPr/>
      <dgm:t>
        <a:bodyPr/>
        <a:lstStyle/>
        <a:p>
          <a:endParaRPr lang="cs-CZ"/>
        </a:p>
      </dgm:t>
    </dgm:pt>
    <dgm:pt modelId="{EF244E3B-F2F0-4E21-9143-CB2FC733BCFE}" type="pres">
      <dgm:prSet presAssocID="{7A0E260E-2A0B-469B-8070-1C3B3772DEFC}" presName="connTx" presStyleLbl="parChTrans1D2" presStyleIdx="6" presStyleCnt="9"/>
      <dgm:spPr/>
      <dgm:t>
        <a:bodyPr/>
        <a:lstStyle/>
        <a:p>
          <a:endParaRPr lang="cs-CZ"/>
        </a:p>
      </dgm:t>
    </dgm:pt>
    <dgm:pt modelId="{8F770608-E1B6-41FA-86DD-AA2BDB23A77E}" type="pres">
      <dgm:prSet presAssocID="{B1AE09B4-6C10-4BB2-B713-E7E7F0B28BDC}" presName="root2" presStyleCnt="0"/>
      <dgm:spPr/>
    </dgm:pt>
    <dgm:pt modelId="{F0807E30-AAF7-42EF-8CD3-4A1F051CE25F}" type="pres">
      <dgm:prSet presAssocID="{B1AE09B4-6C10-4BB2-B713-E7E7F0B28BDC}" presName="LevelTwoTextNode" presStyleLbl="node2" presStyleIdx="6" presStyleCnt="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17F5C23-7870-464F-B94E-360C84382FCF}" type="pres">
      <dgm:prSet presAssocID="{B1AE09B4-6C10-4BB2-B713-E7E7F0B28BDC}" presName="level3hierChild" presStyleCnt="0"/>
      <dgm:spPr/>
    </dgm:pt>
    <dgm:pt modelId="{24C32C4A-3709-4A78-A23F-340C7E7536E6}" type="pres">
      <dgm:prSet presAssocID="{667FD04C-A59B-4382-8030-D474D8E4CA97}" presName="conn2-1" presStyleLbl="parChTrans1D2" presStyleIdx="7" presStyleCnt="9"/>
      <dgm:spPr/>
      <dgm:t>
        <a:bodyPr/>
        <a:lstStyle/>
        <a:p>
          <a:endParaRPr lang="cs-CZ"/>
        </a:p>
      </dgm:t>
    </dgm:pt>
    <dgm:pt modelId="{00684DD9-A98B-4F9B-897B-789D29510ACD}" type="pres">
      <dgm:prSet presAssocID="{667FD04C-A59B-4382-8030-D474D8E4CA97}" presName="connTx" presStyleLbl="parChTrans1D2" presStyleIdx="7" presStyleCnt="9"/>
      <dgm:spPr/>
      <dgm:t>
        <a:bodyPr/>
        <a:lstStyle/>
        <a:p>
          <a:endParaRPr lang="cs-CZ"/>
        </a:p>
      </dgm:t>
    </dgm:pt>
    <dgm:pt modelId="{99506DCD-C7F6-4DB9-9008-0A541F80B37E}" type="pres">
      <dgm:prSet presAssocID="{343CB45E-2E23-4923-8422-693A72052CAC}" presName="root2" presStyleCnt="0"/>
      <dgm:spPr/>
    </dgm:pt>
    <dgm:pt modelId="{B7D89E60-681D-44A4-B8CD-284E974F02A1}" type="pres">
      <dgm:prSet presAssocID="{343CB45E-2E23-4923-8422-693A72052CAC}" presName="LevelTwoTextNode" presStyleLbl="node2" presStyleIdx="7" presStyleCnt="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8E396AC-B64B-470A-87B5-CA89161EC5D4}" type="pres">
      <dgm:prSet presAssocID="{343CB45E-2E23-4923-8422-693A72052CAC}" presName="level3hierChild" presStyleCnt="0"/>
      <dgm:spPr/>
    </dgm:pt>
    <dgm:pt modelId="{B52774DD-9205-4AD0-910C-E67945A59469}" type="pres">
      <dgm:prSet presAssocID="{BAEB0E94-5D83-443D-8965-F2B9D50EF0EA}" presName="conn2-1" presStyleLbl="parChTrans1D2" presStyleIdx="8" presStyleCnt="9"/>
      <dgm:spPr/>
      <dgm:t>
        <a:bodyPr/>
        <a:lstStyle/>
        <a:p>
          <a:endParaRPr lang="cs-CZ"/>
        </a:p>
      </dgm:t>
    </dgm:pt>
    <dgm:pt modelId="{F3E6D339-8F69-4AE5-8796-CD455401FC16}" type="pres">
      <dgm:prSet presAssocID="{BAEB0E94-5D83-443D-8965-F2B9D50EF0EA}" presName="connTx" presStyleLbl="parChTrans1D2" presStyleIdx="8" presStyleCnt="9"/>
      <dgm:spPr/>
      <dgm:t>
        <a:bodyPr/>
        <a:lstStyle/>
        <a:p>
          <a:endParaRPr lang="cs-CZ"/>
        </a:p>
      </dgm:t>
    </dgm:pt>
    <dgm:pt modelId="{42E00E58-7E14-4A0F-BC00-3EC4BE548931}" type="pres">
      <dgm:prSet presAssocID="{970A207B-4656-4FD3-B823-A49FA0B45418}" presName="root2" presStyleCnt="0"/>
      <dgm:spPr/>
    </dgm:pt>
    <dgm:pt modelId="{551ECB06-217F-47CA-B077-BA5652B84593}" type="pres">
      <dgm:prSet presAssocID="{970A207B-4656-4FD3-B823-A49FA0B45418}" presName="LevelTwoTextNode" presStyleLbl="node2" presStyleIdx="8" presStyleCnt="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EE2CF03-5DB7-42DF-945F-E5166CA2271E}" type="pres">
      <dgm:prSet presAssocID="{970A207B-4656-4FD3-B823-A49FA0B45418}" presName="level3hierChild" presStyleCnt="0"/>
      <dgm:spPr/>
    </dgm:pt>
  </dgm:ptLst>
  <dgm:cxnLst>
    <dgm:cxn modelId="{3BC12CBB-58B2-4A8F-AAFF-F385540FB858}" type="presOf" srcId="{EB58ED0F-B20B-437E-99FD-54E49E0C4CF8}" destId="{EAA9BC15-2AC8-4414-80D7-FCD2AB2FDC18}" srcOrd="0" destOrd="0" presId="urn:microsoft.com/office/officeart/2005/8/layout/hierarchy2"/>
    <dgm:cxn modelId="{7288E72F-11C9-4AA6-9CE3-244C9D5E4C2E}" type="presOf" srcId="{7A0E260E-2A0B-469B-8070-1C3B3772DEFC}" destId="{EF244E3B-F2F0-4E21-9143-CB2FC733BCFE}" srcOrd="1" destOrd="0" presId="urn:microsoft.com/office/officeart/2005/8/layout/hierarchy2"/>
    <dgm:cxn modelId="{E7C57FA3-567F-4D43-A52C-6EF8DFD2E483}" type="presOf" srcId="{667FD04C-A59B-4382-8030-D474D8E4CA97}" destId="{00684DD9-A98B-4F9B-897B-789D29510ACD}" srcOrd="1" destOrd="0" presId="urn:microsoft.com/office/officeart/2005/8/layout/hierarchy2"/>
    <dgm:cxn modelId="{FFCDDD5F-6208-4D29-8A82-0C79B9024C3A}" srcId="{3B0C7D85-1519-4757-A772-3CC29D96A042}" destId="{343CB45E-2E23-4923-8422-693A72052CAC}" srcOrd="7" destOrd="0" parTransId="{667FD04C-A59B-4382-8030-D474D8E4CA97}" sibTransId="{2951F420-0C62-4A65-A365-C790B8B0C85D}"/>
    <dgm:cxn modelId="{90664F8E-58D2-44ED-BA76-261CC3FC1836}" type="presOf" srcId="{3B0C7D85-1519-4757-A772-3CC29D96A042}" destId="{7FD38324-8672-41D8-9434-FBBD78C9E7B8}" srcOrd="0" destOrd="0" presId="urn:microsoft.com/office/officeart/2005/8/layout/hierarchy2"/>
    <dgm:cxn modelId="{ABEC4B4C-10A0-4174-B21B-DA1B8BC22F12}" type="presOf" srcId="{D77EA43F-0AD6-4F65-8DAA-B6782849D170}" destId="{F8E6C822-5AAA-4769-A8A6-A63C1FD961C3}" srcOrd="0" destOrd="0" presId="urn:microsoft.com/office/officeart/2005/8/layout/hierarchy2"/>
    <dgm:cxn modelId="{A15FF5B2-BC07-4771-BB0A-F00D06517CE7}" type="presOf" srcId="{667FD04C-A59B-4382-8030-D474D8E4CA97}" destId="{24C32C4A-3709-4A78-A23F-340C7E7536E6}" srcOrd="0" destOrd="0" presId="urn:microsoft.com/office/officeart/2005/8/layout/hierarchy2"/>
    <dgm:cxn modelId="{01A675EC-AA60-4646-92F0-656E10EA3AAE}" srcId="{3B0C7D85-1519-4757-A772-3CC29D96A042}" destId="{B2B5F295-1F95-420A-AE82-F093B4CA128B}" srcOrd="0" destOrd="0" parTransId="{87C22E6A-C0F4-4285-B404-CBC538FC47C2}" sibTransId="{9836CD05-754E-49B8-BDD5-4F25DACEBE4F}"/>
    <dgm:cxn modelId="{019D81CC-FC77-498F-BA48-4336451B0751}" type="presOf" srcId="{D89635BA-DDDF-419B-88DD-ADF0EBF7CEA4}" destId="{361BC667-DE9D-4778-BB5A-2B761A9FF4B7}" srcOrd="0" destOrd="0" presId="urn:microsoft.com/office/officeart/2005/8/layout/hierarchy2"/>
    <dgm:cxn modelId="{F7C253C4-3E0B-40E0-B9D1-A412DF6AA72A}" type="presOf" srcId="{87C22E6A-C0F4-4285-B404-CBC538FC47C2}" destId="{BF07B990-D8A1-4AF6-AF5A-275EE7D893C6}" srcOrd="1" destOrd="0" presId="urn:microsoft.com/office/officeart/2005/8/layout/hierarchy2"/>
    <dgm:cxn modelId="{B4C340FD-B6BA-4041-A4DC-F401AE20EAB0}" srcId="{3B0C7D85-1519-4757-A772-3CC29D96A042}" destId="{B1AE09B4-6C10-4BB2-B713-E7E7F0B28BDC}" srcOrd="6" destOrd="0" parTransId="{7A0E260E-2A0B-469B-8070-1C3B3772DEFC}" sibTransId="{F2B5CA8B-4232-43A7-A6A4-61502E076DC9}"/>
    <dgm:cxn modelId="{BEF9609E-0B28-4427-B892-2D17E67B6146}" type="presOf" srcId="{9EB87E3B-02AE-4B04-89CB-3E046E3A71FF}" destId="{6D91C75F-4E52-4EA2-BD17-34AEBABFC72C}" srcOrd="0" destOrd="0" presId="urn:microsoft.com/office/officeart/2005/8/layout/hierarchy2"/>
    <dgm:cxn modelId="{095774C1-53B7-48C3-9EAC-FFCFB7F55E83}" srcId="{3B0C7D85-1519-4757-A772-3CC29D96A042}" destId="{F86919A9-E74D-42C9-B21B-8DEEC45B7804}" srcOrd="4" destOrd="0" parTransId="{A544BD63-4CEC-4FD1-AD7A-7DFE08893598}" sibTransId="{F931F19A-3C7B-42C2-8AE0-E33A66B11A25}"/>
    <dgm:cxn modelId="{9A55EFD0-7CEA-4762-B860-65AFA4FE061E}" type="presOf" srcId="{CF987D51-9DDB-48C0-BA1C-0672AA836A8E}" destId="{43D9008D-7A63-41E6-8B1B-2ECAF5BBCCF6}" srcOrd="1" destOrd="0" presId="urn:microsoft.com/office/officeart/2005/8/layout/hierarchy2"/>
    <dgm:cxn modelId="{D750D4CA-6F40-4ECC-AD19-27A5DB645A12}" srcId="{3B0C7D85-1519-4757-A772-3CC29D96A042}" destId="{FD0BD463-42E3-4DB1-85E5-A66C5EC1F657}" srcOrd="5" destOrd="0" parTransId="{CF987D51-9DDB-48C0-BA1C-0672AA836A8E}" sibTransId="{E4F11F56-7D20-41DC-9921-D08F5C2296D6}"/>
    <dgm:cxn modelId="{C3FCCD8E-CF8F-4B88-AB6B-8B0519EF24E9}" srcId="{3B0C7D85-1519-4757-A772-3CC29D96A042}" destId="{D77EA43F-0AD6-4F65-8DAA-B6782849D170}" srcOrd="1" destOrd="0" parTransId="{686C0ECB-1862-42A5-8C4C-F2EE3CC87F29}" sibTransId="{696F1931-8895-4C0E-B7A8-D5577A933121}"/>
    <dgm:cxn modelId="{FF413445-1018-4CC9-9DFE-165261ACB5EF}" type="presOf" srcId="{970A207B-4656-4FD3-B823-A49FA0B45418}" destId="{551ECB06-217F-47CA-B077-BA5652B84593}" srcOrd="0" destOrd="0" presId="urn:microsoft.com/office/officeart/2005/8/layout/hierarchy2"/>
    <dgm:cxn modelId="{49D77509-A0A5-43C5-888F-CBFEF257771F}" type="presOf" srcId="{A544BD63-4CEC-4FD1-AD7A-7DFE08893598}" destId="{B7A0B1D2-DA13-4617-A161-51D1626A4892}" srcOrd="1" destOrd="0" presId="urn:microsoft.com/office/officeart/2005/8/layout/hierarchy2"/>
    <dgm:cxn modelId="{5A130E56-301E-4E00-9BEB-5B70074D9BC3}" type="presOf" srcId="{B9696E50-4137-486D-ACE0-BD517A1EB934}" destId="{47341FA6-F3C5-498F-99DC-737D6858AB03}" srcOrd="0" destOrd="0" presId="urn:microsoft.com/office/officeart/2005/8/layout/hierarchy2"/>
    <dgm:cxn modelId="{213338EC-74C8-40B9-90F6-796FF16A97A8}" type="presOf" srcId="{B2B5F295-1F95-420A-AE82-F093B4CA128B}" destId="{39ED1418-8C6C-45EE-A77E-8157B5037E46}" srcOrd="0" destOrd="0" presId="urn:microsoft.com/office/officeart/2005/8/layout/hierarchy2"/>
    <dgm:cxn modelId="{613364AF-4B56-4F4F-8C6C-18C05D2A2B9D}" srcId="{3B0C7D85-1519-4757-A772-3CC29D96A042}" destId="{970A207B-4656-4FD3-B823-A49FA0B45418}" srcOrd="8" destOrd="0" parTransId="{BAEB0E94-5D83-443D-8965-F2B9D50EF0EA}" sibTransId="{AD013717-CC39-4385-A7AB-C3425E047643}"/>
    <dgm:cxn modelId="{A8AEE7F0-1469-4AB5-8FFB-5E81D1D8CAF1}" type="presOf" srcId="{B1AE09B4-6C10-4BB2-B713-E7E7F0B28BDC}" destId="{F0807E30-AAF7-42EF-8CD3-4A1F051CE25F}" srcOrd="0" destOrd="0" presId="urn:microsoft.com/office/officeart/2005/8/layout/hierarchy2"/>
    <dgm:cxn modelId="{06B3BAE1-E711-4F48-B154-8C7DC32F5852}" srcId="{3B0C7D85-1519-4757-A772-3CC29D96A042}" destId="{E19DB6A3-3DCB-4C92-A2DC-16007653A035}" srcOrd="3" destOrd="0" parTransId="{9EB87E3B-02AE-4B04-89CB-3E046E3A71FF}" sibTransId="{3BA3B67D-3313-4211-9C94-649FBC11B073}"/>
    <dgm:cxn modelId="{60F3B8BE-7B55-41F8-9C96-BF71E64D50E5}" type="presOf" srcId="{A544BD63-4CEC-4FD1-AD7A-7DFE08893598}" destId="{C9570B37-D518-498B-AA37-9813C6CF334A}" srcOrd="0" destOrd="0" presId="urn:microsoft.com/office/officeart/2005/8/layout/hierarchy2"/>
    <dgm:cxn modelId="{AFCEDCE8-31E2-4127-A693-D202DE2C950C}" type="presOf" srcId="{BAEB0E94-5D83-443D-8965-F2B9D50EF0EA}" destId="{B52774DD-9205-4AD0-910C-E67945A59469}" srcOrd="0" destOrd="0" presId="urn:microsoft.com/office/officeart/2005/8/layout/hierarchy2"/>
    <dgm:cxn modelId="{E6078ECB-92EA-4CE0-B59E-B903C86F304B}" type="presOf" srcId="{E19DB6A3-3DCB-4C92-A2DC-16007653A035}" destId="{AD298F99-87BD-4BC1-917F-BC6D24B4F64D}" srcOrd="0" destOrd="0" presId="urn:microsoft.com/office/officeart/2005/8/layout/hierarchy2"/>
    <dgm:cxn modelId="{93C9339F-5ECD-40C2-B433-DB885953B32F}" type="presOf" srcId="{686C0ECB-1862-42A5-8C4C-F2EE3CC87F29}" destId="{DA371E94-B2C5-47D9-A701-BC462DFCECD4}" srcOrd="1" destOrd="0" presId="urn:microsoft.com/office/officeart/2005/8/layout/hierarchy2"/>
    <dgm:cxn modelId="{FD43BB45-3A9B-4D59-BA04-187A8933C8E6}" type="presOf" srcId="{9EB87E3B-02AE-4B04-89CB-3E046E3A71FF}" destId="{D209EB09-A25C-47AC-AC78-24EE293EC854}" srcOrd="1" destOrd="0" presId="urn:microsoft.com/office/officeart/2005/8/layout/hierarchy2"/>
    <dgm:cxn modelId="{99018B4A-F8CC-4ABA-A90B-BAC530B41C78}" type="presOf" srcId="{686C0ECB-1862-42A5-8C4C-F2EE3CC87F29}" destId="{C599E164-1412-46F6-8DE3-CA9CEC063C79}" srcOrd="0" destOrd="0" presId="urn:microsoft.com/office/officeart/2005/8/layout/hierarchy2"/>
    <dgm:cxn modelId="{8DF04567-C0B2-4FEB-8DB4-B1764C631221}" type="presOf" srcId="{343CB45E-2E23-4923-8422-693A72052CAC}" destId="{B7D89E60-681D-44A4-B8CD-284E974F02A1}" srcOrd="0" destOrd="0" presId="urn:microsoft.com/office/officeart/2005/8/layout/hierarchy2"/>
    <dgm:cxn modelId="{BA278D61-FCE5-47D5-B561-36FB5E8BDA1D}" type="presOf" srcId="{CF987D51-9DDB-48C0-BA1C-0672AA836A8E}" destId="{AB642556-3F3E-4525-8CF7-FFEFE825F483}" srcOrd="0" destOrd="0" presId="urn:microsoft.com/office/officeart/2005/8/layout/hierarchy2"/>
    <dgm:cxn modelId="{9503448E-221F-4027-8351-13E333E19C83}" type="presOf" srcId="{F86919A9-E74D-42C9-B21B-8DEEC45B7804}" destId="{74CDA607-5EF0-46B1-9AA5-14BF411DA6C7}" srcOrd="0" destOrd="0" presId="urn:microsoft.com/office/officeart/2005/8/layout/hierarchy2"/>
    <dgm:cxn modelId="{F8D1E08B-49F0-43B4-B869-28762AADD92B}" type="presOf" srcId="{7A0E260E-2A0B-469B-8070-1C3B3772DEFC}" destId="{3581D076-0438-47F3-91E8-CCF010C02124}" srcOrd="0" destOrd="0" presId="urn:microsoft.com/office/officeart/2005/8/layout/hierarchy2"/>
    <dgm:cxn modelId="{1BE47424-5005-41B3-A8F4-4E037E598CB7}" type="presOf" srcId="{BAEB0E94-5D83-443D-8965-F2B9D50EF0EA}" destId="{F3E6D339-8F69-4AE5-8796-CD455401FC16}" srcOrd="1" destOrd="0" presId="urn:microsoft.com/office/officeart/2005/8/layout/hierarchy2"/>
    <dgm:cxn modelId="{F4EFA9D2-E39D-478F-882A-AAB53D128DD4}" srcId="{3B0C7D85-1519-4757-A772-3CC29D96A042}" destId="{B9696E50-4137-486D-ACE0-BD517A1EB934}" srcOrd="2" destOrd="0" parTransId="{D89635BA-DDDF-419B-88DD-ADF0EBF7CEA4}" sibTransId="{A52A0D2E-27A2-4A18-A1D9-4B89DCC627D9}"/>
    <dgm:cxn modelId="{5B6F8DE1-CE45-46AF-94B8-03B043C7EFD6}" type="presOf" srcId="{FD0BD463-42E3-4DB1-85E5-A66C5EC1F657}" destId="{0248C438-4798-4ADE-823F-BE1AE31765C5}" srcOrd="0" destOrd="0" presId="urn:microsoft.com/office/officeart/2005/8/layout/hierarchy2"/>
    <dgm:cxn modelId="{7964C22A-0E94-41A2-9638-3DD155715B94}" srcId="{EB58ED0F-B20B-437E-99FD-54E49E0C4CF8}" destId="{3B0C7D85-1519-4757-A772-3CC29D96A042}" srcOrd="0" destOrd="0" parTransId="{6540734D-713D-403B-AD2A-5369EF1E625D}" sibTransId="{4D656722-35F4-4AD7-815F-68DB285D7147}"/>
    <dgm:cxn modelId="{2671DB99-B2C4-447B-B58A-A96505B5C648}" type="presOf" srcId="{87C22E6A-C0F4-4285-B404-CBC538FC47C2}" destId="{3B416256-4B52-4A48-904E-8A63873CD026}" srcOrd="0" destOrd="0" presId="urn:microsoft.com/office/officeart/2005/8/layout/hierarchy2"/>
    <dgm:cxn modelId="{91614790-1989-475B-A16D-6C1BC9732453}" type="presOf" srcId="{D89635BA-DDDF-419B-88DD-ADF0EBF7CEA4}" destId="{475D893A-862B-4B70-90B4-657E2692A087}" srcOrd="1" destOrd="0" presId="urn:microsoft.com/office/officeart/2005/8/layout/hierarchy2"/>
    <dgm:cxn modelId="{C3FCDB13-9133-4425-BADE-14DC415A757A}" type="presParOf" srcId="{EAA9BC15-2AC8-4414-80D7-FCD2AB2FDC18}" destId="{E7061329-3BA0-45E2-882B-9A24EFD1B237}" srcOrd="0" destOrd="0" presId="urn:microsoft.com/office/officeart/2005/8/layout/hierarchy2"/>
    <dgm:cxn modelId="{0E892E5B-79EC-47C4-ACF4-E127FF9B1CDA}" type="presParOf" srcId="{E7061329-3BA0-45E2-882B-9A24EFD1B237}" destId="{7FD38324-8672-41D8-9434-FBBD78C9E7B8}" srcOrd="0" destOrd="0" presId="urn:microsoft.com/office/officeart/2005/8/layout/hierarchy2"/>
    <dgm:cxn modelId="{F78EF9E0-D573-4441-AF6B-A26514CCFAEB}" type="presParOf" srcId="{E7061329-3BA0-45E2-882B-9A24EFD1B237}" destId="{6F3FDF58-3182-4F02-8F7F-37B845224064}" srcOrd="1" destOrd="0" presId="urn:microsoft.com/office/officeart/2005/8/layout/hierarchy2"/>
    <dgm:cxn modelId="{F04C2B52-315F-45BB-A4EF-43DEF8049975}" type="presParOf" srcId="{6F3FDF58-3182-4F02-8F7F-37B845224064}" destId="{3B416256-4B52-4A48-904E-8A63873CD026}" srcOrd="0" destOrd="0" presId="urn:microsoft.com/office/officeart/2005/8/layout/hierarchy2"/>
    <dgm:cxn modelId="{A235FEDA-8218-4D9C-96D9-38334CD84695}" type="presParOf" srcId="{3B416256-4B52-4A48-904E-8A63873CD026}" destId="{BF07B990-D8A1-4AF6-AF5A-275EE7D893C6}" srcOrd="0" destOrd="0" presId="urn:microsoft.com/office/officeart/2005/8/layout/hierarchy2"/>
    <dgm:cxn modelId="{0FA2271C-49AC-4ECD-9C8B-A06436D706AD}" type="presParOf" srcId="{6F3FDF58-3182-4F02-8F7F-37B845224064}" destId="{631C0151-D4B8-4FB6-88BE-691CEDEACCA9}" srcOrd="1" destOrd="0" presId="urn:microsoft.com/office/officeart/2005/8/layout/hierarchy2"/>
    <dgm:cxn modelId="{7C669BDC-752E-4674-85FE-5D2F92B141E9}" type="presParOf" srcId="{631C0151-D4B8-4FB6-88BE-691CEDEACCA9}" destId="{39ED1418-8C6C-45EE-A77E-8157B5037E46}" srcOrd="0" destOrd="0" presId="urn:microsoft.com/office/officeart/2005/8/layout/hierarchy2"/>
    <dgm:cxn modelId="{822035E2-C512-4365-8470-B117DCA9BEF9}" type="presParOf" srcId="{631C0151-D4B8-4FB6-88BE-691CEDEACCA9}" destId="{F3342DCA-20B6-41FB-8FC6-6F1B966091A8}" srcOrd="1" destOrd="0" presId="urn:microsoft.com/office/officeart/2005/8/layout/hierarchy2"/>
    <dgm:cxn modelId="{265D844B-70D5-49D4-AE92-FFB0E1AE865C}" type="presParOf" srcId="{6F3FDF58-3182-4F02-8F7F-37B845224064}" destId="{C599E164-1412-46F6-8DE3-CA9CEC063C79}" srcOrd="2" destOrd="0" presId="urn:microsoft.com/office/officeart/2005/8/layout/hierarchy2"/>
    <dgm:cxn modelId="{C8A0A7C8-24F7-4C94-AFF5-B3186DFD12DD}" type="presParOf" srcId="{C599E164-1412-46F6-8DE3-CA9CEC063C79}" destId="{DA371E94-B2C5-47D9-A701-BC462DFCECD4}" srcOrd="0" destOrd="0" presId="urn:microsoft.com/office/officeart/2005/8/layout/hierarchy2"/>
    <dgm:cxn modelId="{976DE81A-CD2E-46E8-BCE3-285D605B4C05}" type="presParOf" srcId="{6F3FDF58-3182-4F02-8F7F-37B845224064}" destId="{8875224A-73BF-4F9B-A7EF-CC4CB7CD7093}" srcOrd="3" destOrd="0" presId="urn:microsoft.com/office/officeart/2005/8/layout/hierarchy2"/>
    <dgm:cxn modelId="{2D87B058-034F-4C48-AA64-C61200D8DC8A}" type="presParOf" srcId="{8875224A-73BF-4F9B-A7EF-CC4CB7CD7093}" destId="{F8E6C822-5AAA-4769-A8A6-A63C1FD961C3}" srcOrd="0" destOrd="0" presId="urn:microsoft.com/office/officeart/2005/8/layout/hierarchy2"/>
    <dgm:cxn modelId="{42F7E28C-A83C-4D0F-86B3-E879114AFC09}" type="presParOf" srcId="{8875224A-73BF-4F9B-A7EF-CC4CB7CD7093}" destId="{3BB61291-1174-4502-AF9F-32B8DF5E9CFE}" srcOrd="1" destOrd="0" presId="urn:microsoft.com/office/officeart/2005/8/layout/hierarchy2"/>
    <dgm:cxn modelId="{DCCC902A-7F43-48E5-879E-015AA90D88BE}" type="presParOf" srcId="{6F3FDF58-3182-4F02-8F7F-37B845224064}" destId="{361BC667-DE9D-4778-BB5A-2B761A9FF4B7}" srcOrd="4" destOrd="0" presId="urn:microsoft.com/office/officeart/2005/8/layout/hierarchy2"/>
    <dgm:cxn modelId="{CFC03CE8-3086-4A04-952A-00C58A4C1CC3}" type="presParOf" srcId="{361BC667-DE9D-4778-BB5A-2B761A9FF4B7}" destId="{475D893A-862B-4B70-90B4-657E2692A087}" srcOrd="0" destOrd="0" presId="urn:microsoft.com/office/officeart/2005/8/layout/hierarchy2"/>
    <dgm:cxn modelId="{22CFA966-35EB-4DD0-AAD6-6ABD4F2D8C37}" type="presParOf" srcId="{6F3FDF58-3182-4F02-8F7F-37B845224064}" destId="{1610970E-61EC-4BDE-8A2B-1BC0149E83DD}" srcOrd="5" destOrd="0" presId="urn:microsoft.com/office/officeart/2005/8/layout/hierarchy2"/>
    <dgm:cxn modelId="{759F1ADC-1709-4C5C-B5F3-80EEC9BA1B83}" type="presParOf" srcId="{1610970E-61EC-4BDE-8A2B-1BC0149E83DD}" destId="{47341FA6-F3C5-498F-99DC-737D6858AB03}" srcOrd="0" destOrd="0" presId="urn:microsoft.com/office/officeart/2005/8/layout/hierarchy2"/>
    <dgm:cxn modelId="{BA0C4FF8-FBF4-4119-B700-9E768178FE14}" type="presParOf" srcId="{1610970E-61EC-4BDE-8A2B-1BC0149E83DD}" destId="{3FC2BB56-CAF9-49EB-89FA-BBBF11A232D5}" srcOrd="1" destOrd="0" presId="urn:microsoft.com/office/officeart/2005/8/layout/hierarchy2"/>
    <dgm:cxn modelId="{E19F11C5-8A72-4395-96BD-EB02E624A3BB}" type="presParOf" srcId="{6F3FDF58-3182-4F02-8F7F-37B845224064}" destId="{6D91C75F-4E52-4EA2-BD17-34AEBABFC72C}" srcOrd="6" destOrd="0" presId="urn:microsoft.com/office/officeart/2005/8/layout/hierarchy2"/>
    <dgm:cxn modelId="{457261CC-C423-4561-98F0-16921E9F2B64}" type="presParOf" srcId="{6D91C75F-4E52-4EA2-BD17-34AEBABFC72C}" destId="{D209EB09-A25C-47AC-AC78-24EE293EC854}" srcOrd="0" destOrd="0" presId="urn:microsoft.com/office/officeart/2005/8/layout/hierarchy2"/>
    <dgm:cxn modelId="{2A06586B-4D50-4C04-AD0C-6C6BE6A3BF5F}" type="presParOf" srcId="{6F3FDF58-3182-4F02-8F7F-37B845224064}" destId="{46CF57DE-8096-43F4-8171-683AF6D7DAE7}" srcOrd="7" destOrd="0" presId="urn:microsoft.com/office/officeart/2005/8/layout/hierarchy2"/>
    <dgm:cxn modelId="{C792D415-9477-4C4C-B706-DA4C3044171C}" type="presParOf" srcId="{46CF57DE-8096-43F4-8171-683AF6D7DAE7}" destId="{AD298F99-87BD-4BC1-917F-BC6D24B4F64D}" srcOrd="0" destOrd="0" presId="urn:microsoft.com/office/officeart/2005/8/layout/hierarchy2"/>
    <dgm:cxn modelId="{C57131A2-ED96-4563-B3A5-AADD16F849FA}" type="presParOf" srcId="{46CF57DE-8096-43F4-8171-683AF6D7DAE7}" destId="{26CED9FD-C47E-4933-B7E1-A37E97BD0BD3}" srcOrd="1" destOrd="0" presId="urn:microsoft.com/office/officeart/2005/8/layout/hierarchy2"/>
    <dgm:cxn modelId="{81721D2A-B9D3-4C66-A250-DD7FB558A44F}" type="presParOf" srcId="{6F3FDF58-3182-4F02-8F7F-37B845224064}" destId="{C9570B37-D518-498B-AA37-9813C6CF334A}" srcOrd="8" destOrd="0" presId="urn:microsoft.com/office/officeart/2005/8/layout/hierarchy2"/>
    <dgm:cxn modelId="{DE95EF78-F91F-4D06-9B56-6BA467BA537B}" type="presParOf" srcId="{C9570B37-D518-498B-AA37-9813C6CF334A}" destId="{B7A0B1D2-DA13-4617-A161-51D1626A4892}" srcOrd="0" destOrd="0" presId="urn:microsoft.com/office/officeart/2005/8/layout/hierarchy2"/>
    <dgm:cxn modelId="{CB1AC0AB-400B-4BF6-BE82-C7C544248675}" type="presParOf" srcId="{6F3FDF58-3182-4F02-8F7F-37B845224064}" destId="{4F2FA586-FD0F-424A-8DF1-0810D0A9C123}" srcOrd="9" destOrd="0" presId="urn:microsoft.com/office/officeart/2005/8/layout/hierarchy2"/>
    <dgm:cxn modelId="{0ABEFF62-8D12-4D04-B105-A5F1404F6016}" type="presParOf" srcId="{4F2FA586-FD0F-424A-8DF1-0810D0A9C123}" destId="{74CDA607-5EF0-46B1-9AA5-14BF411DA6C7}" srcOrd="0" destOrd="0" presId="urn:microsoft.com/office/officeart/2005/8/layout/hierarchy2"/>
    <dgm:cxn modelId="{61FB4BBD-82F9-41D6-A8B9-6A1BD7DC2301}" type="presParOf" srcId="{4F2FA586-FD0F-424A-8DF1-0810D0A9C123}" destId="{42A15841-B5C8-4D6B-AA9B-1064F9C327B2}" srcOrd="1" destOrd="0" presId="urn:microsoft.com/office/officeart/2005/8/layout/hierarchy2"/>
    <dgm:cxn modelId="{7578FCE5-4D64-45BC-8FC1-8B8D60F21BD1}" type="presParOf" srcId="{6F3FDF58-3182-4F02-8F7F-37B845224064}" destId="{AB642556-3F3E-4525-8CF7-FFEFE825F483}" srcOrd="10" destOrd="0" presId="urn:microsoft.com/office/officeart/2005/8/layout/hierarchy2"/>
    <dgm:cxn modelId="{D9579753-04D2-4405-BDCA-8C112BD8930A}" type="presParOf" srcId="{AB642556-3F3E-4525-8CF7-FFEFE825F483}" destId="{43D9008D-7A63-41E6-8B1B-2ECAF5BBCCF6}" srcOrd="0" destOrd="0" presId="urn:microsoft.com/office/officeart/2005/8/layout/hierarchy2"/>
    <dgm:cxn modelId="{3BE74862-4AF1-4331-A544-FA71C2EE444F}" type="presParOf" srcId="{6F3FDF58-3182-4F02-8F7F-37B845224064}" destId="{409522B0-2ADE-464B-90E4-67E8581FC2AD}" srcOrd="11" destOrd="0" presId="urn:microsoft.com/office/officeart/2005/8/layout/hierarchy2"/>
    <dgm:cxn modelId="{9E39A447-03AC-4D38-A400-F38EDA92E11A}" type="presParOf" srcId="{409522B0-2ADE-464B-90E4-67E8581FC2AD}" destId="{0248C438-4798-4ADE-823F-BE1AE31765C5}" srcOrd="0" destOrd="0" presId="urn:microsoft.com/office/officeart/2005/8/layout/hierarchy2"/>
    <dgm:cxn modelId="{A91F199E-81DB-477C-8977-3E58A702F2F5}" type="presParOf" srcId="{409522B0-2ADE-464B-90E4-67E8581FC2AD}" destId="{037F029E-0CC9-40DC-B4DB-528DE9B3B2B7}" srcOrd="1" destOrd="0" presId="urn:microsoft.com/office/officeart/2005/8/layout/hierarchy2"/>
    <dgm:cxn modelId="{359E4996-2E01-4F3F-8288-F126629F16DA}" type="presParOf" srcId="{6F3FDF58-3182-4F02-8F7F-37B845224064}" destId="{3581D076-0438-47F3-91E8-CCF010C02124}" srcOrd="12" destOrd="0" presId="urn:microsoft.com/office/officeart/2005/8/layout/hierarchy2"/>
    <dgm:cxn modelId="{5D573C2A-9C0D-4666-8294-820885B20B89}" type="presParOf" srcId="{3581D076-0438-47F3-91E8-CCF010C02124}" destId="{EF244E3B-F2F0-4E21-9143-CB2FC733BCFE}" srcOrd="0" destOrd="0" presId="urn:microsoft.com/office/officeart/2005/8/layout/hierarchy2"/>
    <dgm:cxn modelId="{7876AB54-AB24-4E97-B735-DE4004EB75B0}" type="presParOf" srcId="{6F3FDF58-3182-4F02-8F7F-37B845224064}" destId="{8F770608-E1B6-41FA-86DD-AA2BDB23A77E}" srcOrd="13" destOrd="0" presId="urn:microsoft.com/office/officeart/2005/8/layout/hierarchy2"/>
    <dgm:cxn modelId="{5BF1D9A8-D2B1-4BB8-B80F-DD715868F8B0}" type="presParOf" srcId="{8F770608-E1B6-41FA-86DD-AA2BDB23A77E}" destId="{F0807E30-AAF7-42EF-8CD3-4A1F051CE25F}" srcOrd="0" destOrd="0" presId="urn:microsoft.com/office/officeart/2005/8/layout/hierarchy2"/>
    <dgm:cxn modelId="{C5B61F72-FCB3-4730-B9B5-8BC766FADA5D}" type="presParOf" srcId="{8F770608-E1B6-41FA-86DD-AA2BDB23A77E}" destId="{C17F5C23-7870-464F-B94E-360C84382FCF}" srcOrd="1" destOrd="0" presId="urn:microsoft.com/office/officeart/2005/8/layout/hierarchy2"/>
    <dgm:cxn modelId="{92338DF0-5BD3-4091-B16E-CD4D7613B22C}" type="presParOf" srcId="{6F3FDF58-3182-4F02-8F7F-37B845224064}" destId="{24C32C4A-3709-4A78-A23F-340C7E7536E6}" srcOrd="14" destOrd="0" presId="urn:microsoft.com/office/officeart/2005/8/layout/hierarchy2"/>
    <dgm:cxn modelId="{9C5B304D-994B-4B10-B8AA-3A26BF82A244}" type="presParOf" srcId="{24C32C4A-3709-4A78-A23F-340C7E7536E6}" destId="{00684DD9-A98B-4F9B-897B-789D29510ACD}" srcOrd="0" destOrd="0" presId="urn:microsoft.com/office/officeart/2005/8/layout/hierarchy2"/>
    <dgm:cxn modelId="{DA3A170F-E2AD-4835-9E19-CD00DB429E5D}" type="presParOf" srcId="{6F3FDF58-3182-4F02-8F7F-37B845224064}" destId="{99506DCD-C7F6-4DB9-9008-0A541F80B37E}" srcOrd="15" destOrd="0" presId="urn:microsoft.com/office/officeart/2005/8/layout/hierarchy2"/>
    <dgm:cxn modelId="{924EE4D7-98A2-4F0A-ADC6-22CD9EBED2FC}" type="presParOf" srcId="{99506DCD-C7F6-4DB9-9008-0A541F80B37E}" destId="{B7D89E60-681D-44A4-B8CD-284E974F02A1}" srcOrd="0" destOrd="0" presId="urn:microsoft.com/office/officeart/2005/8/layout/hierarchy2"/>
    <dgm:cxn modelId="{3418199B-4FD3-484B-BFEA-F2794A38C8AF}" type="presParOf" srcId="{99506DCD-C7F6-4DB9-9008-0A541F80B37E}" destId="{88E396AC-B64B-470A-87B5-CA89161EC5D4}" srcOrd="1" destOrd="0" presId="urn:microsoft.com/office/officeart/2005/8/layout/hierarchy2"/>
    <dgm:cxn modelId="{6ADE3F73-385D-438E-A952-D8BA53F922FB}" type="presParOf" srcId="{6F3FDF58-3182-4F02-8F7F-37B845224064}" destId="{B52774DD-9205-4AD0-910C-E67945A59469}" srcOrd="16" destOrd="0" presId="urn:microsoft.com/office/officeart/2005/8/layout/hierarchy2"/>
    <dgm:cxn modelId="{F6DD70C4-39BA-4FFD-A211-B8AE58C32E91}" type="presParOf" srcId="{B52774DD-9205-4AD0-910C-E67945A59469}" destId="{F3E6D339-8F69-4AE5-8796-CD455401FC16}" srcOrd="0" destOrd="0" presId="urn:microsoft.com/office/officeart/2005/8/layout/hierarchy2"/>
    <dgm:cxn modelId="{6C2194C1-FF57-4027-A2C6-83CC622ABA1D}" type="presParOf" srcId="{6F3FDF58-3182-4F02-8F7F-37B845224064}" destId="{42E00E58-7E14-4A0F-BC00-3EC4BE548931}" srcOrd="17" destOrd="0" presId="urn:microsoft.com/office/officeart/2005/8/layout/hierarchy2"/>
    <dgm:cxn modelId="{C121A883-2D56-45C6-B77F-47D9252477B9}" type="presParOf" srcId="{42E00E58-7E14-4A0F-BC00-3EC4BE548931}" destId="{551ECB06-217F-47CA-B077-BA5652B84593}" srcOrd="0" destOrd="0" presId="urn:microsoft.com/office/officeart/2005/8/layout/hierarchy2"/>
    <dgm:cxn modelId="{11697D37-931E-4560-9CA8-E787AE281E39}" type="presParOf" srcId="{42E00E58-7E14-4A0F-BC00-3EC4BE548931}" destId="{7EE2CF03-5DB7-42DF-945F-E5166CA2271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78BAD791-BC06-42EE-ABE6-4CBD78B6330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7DF0EDA-3F59-4B57-887D-C0FB2A495348}">
      <dgm:prSet phldrT="[Text]"/>
      <dgm:spPr/>
      <dgm:t>
        <a:bodyPr/>
        <a:lstStyle/>
        <a:p>
          <a:r>
            <a:rPr lang="cs-CZ" b="1" dirty="0" smtClean="0"/>
            <a:t>TOOL Werkzeugbau s.r.o. </a:t>
          </a:r>
          <a:endParaRPr lang="cs-CZ" b="1" dirty="0"/>
        </a:p>
      </dgm:t>
    </dgm:pt>
    <dgm:pt modelId="{F7F9D463-6CB4-4090-86B9-F307BB3CD7F0}" type="parTrans" cxnId="{F778BF14-35A1-4618-BE0C-11C395F20B95}">
      <dgm:prSet/>
      <dgm:spPr/>
      <dgm:t>
        <a:bodyPr/>
        <a:lstStyle/>
        <a:p>
          <a:endParaRPr lang="cs-CZ"/>
        </a:p>
      </dgm:t>
    </dgm:pt>
    <dgm:pt modelId="{B11F9FB8-79E5-4BBE-89A2-10B0C17FA244}" type="sibTrans" cxnId="{F778BF14-35A1-4618-BE0C-11C395F20B95}">
      <dgm:prSet/>
      <dgm:spPr/>
      <dgm:t>
        <a:bodyPr/>
        <a:lstStyle/>
        <a:p>
          <a:endParaRPr lang="cs-CZ"/>
        </a:p>
      </dgm:t>
    </dgm:pt>
    <dgm:pt modelId="{3F33D547-D547-424E-87DB-95736D01BEF6}">
      <dgm:prSet phldrT="[Text]" custT="1"/>
      <dgm:spPr/>
      <dgm:t>
        <a:bodyPr/>
        <a:lstStyle/>
        <a:p>
          <a:r>
            <a:rPr lang="cs-CZ" sz="2000" dirty="0" smtClean="0"/>
            <a:t>Nástrojář </a:t>
          </a:r>
          <a:endParaRPr lang="cs-CZ" sz="2000" dirty="0"/>
        </a:p>
      </dgm:t>
    </dgm:pt>
    <dgm:pt modelId="{2E382240-611D-44B9-B051-07E2ACF38663}" type="parTrans" cxnId="{18599900-9557-448D-9943-E40178297930}">
      <dgm:prSet/>
      <dgm:spPr/>
      <dgm:t>
        <a:bodyPr/>
        <a:lstStyle/>
        <a:p>
          <a:endParaRPr lang="cs-CZ" dirty="0"/>
        </a:p>
      </dgm:t>
    </dgm:pt>
    <dgm:pt modelId="{A0433F36-E9C1-4409-9B14-1141264F6CC0}" type="sibTrans" cxnId="{18599900-9557-448D-9943-E40178297930}">
      <dgm:prSet/>
      <dgm:spPr/>
      <dgm:t>
        <a:bodyPr/>
        <a:lstStyle/>
        <a:p>
          <a:endParaRPr lang="cs-CZ"/>
        </a:p>
      </dgm:t>
    </dgm:pt>
    <dgm:pt modelId="{E76BA360-6C11-4FFF-80F1-C34E28D68DB5}">
      <dgm:prSet phldrT="[Text]" custT="1"/>
      <dgm:spPr/>
      <dgm:t>
        <a:bodyPr/>
        <a:lstStyle/>
        <a:p>
          <a:r>
            <a:rPr lang="cs-CZ" sz="2000" dirty="0" smtClean="0"/>
            <a:t>Konstruktér </a:t>
          </a:r>
          <a:endParaRPr lang="cs-CZ" sz="2000" dirty="0"/>
        </a:p>
      </dgm:t>
    </dgm:pt>
    <dgm:pt modelId="{EFF69FF6-93A9-4D16-9D5C-5D28156B7E41}" type="parTrans" cxnId="{A0B24789-55F1-41C0-A382-D069927F52D8}">
      <dgm:prSet/>
      <dgm:spPr/>
      <dgm:t>
        <a:bodyPr/>
        <a:lstStyle/>
        <a:p>
          <a:endParaRPr lang="cs-CZ" dirty="0"/>
        </a:p>
      </dgm:t>
    </dgm:pt>
    <dgm:pt modelId="{2CDF500A-BAB0-4EAB-9F2D-28A1FEB0DFEA}" type="sibTrans" cxnId="{A0B24789-55F1-41C0-A382-D069927F52D8}">
      <dgm:prSet/>
      <dgm:spPr/>
      <dgm:t>
        <a:bodyPr/>
        <a:lstStyle/>
        <a:p>
          <a:endParaRPr lang="cs-CZ"/>
        </a:p>
      </dgm:t>
    </dgm:pt>
    <dgm:pt modelId="{E82D374C-6CDB-469F-9EA4-99B83ECC030A}" type="pres">
      <dgm:prSet presAssocID="{78BAD791-BC06-42EE-ABE6-4CBD78B6330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9FB6A6F-1A8E-4304-B6C8-E92453415B42}" type="pres">
      <dgm:prSet presAssocID="{77DF0EDA-3F59-4B57-887D-C0FB2A495348}" presName="root1" presStyleCnt="0"/>
      <dgm:spPr/>
    </dgm:pt>
    <dgm:pt modelId="{E7AEE807-9A22-4658-8DC1-0BCBC465B70B}" type="pres">
      <dgm:prSet presAssocID="{77DF0EDA-3F59-4B57-887D-C0FB2A49534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FDEF578-B182-4589-9C2D-967BB610B8FB}" type="pres">
      <dgm:prSet presAssocID="{77DF0EDA-3F59-4B57-887D-C0FB2A495348}" presName="level2hierChild" presStyleCnt="0"/>
      <dgm:spPr/>
    </dgm:pt>
    <dgm:pt modelId="{615EBB1B-3601-4634-ABA1-159C09A73EEE}" type="pres">
      <dgm:prSet presAssocID="{2E382240-611D-44B9-B051-07E2ACF38663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3F99971D-E8DB-4F6A-A7D2-6D0D8C69B433}" type="pres">
      <dgm:prSet presAssocID="{2E382240-611D-44B9-B051-07E2ACF38663}" presName="connTx" presStyleLbl="parChTrans1D2" presStyleIdx="0" presStyleCnt="2"/>
      <dgm:spPr/>
      <dgm:t>
        <a:bodyPr/>
        <a:lstStyle/>
        <a:p>
          <a:endParaRPr lang="cs-CZ"/>
        </a:p>
      </dgm:t>
    </dgm:pt>
    <dgm:pt modelId="{BA6AEE7A-BFED-414F-B2FB-507A6169BCEB}" type="pres">
      <dgm:prSet presAssocID="{3F33D547-D547-424E-87DB-95736D01BEF6}" presName="root2" presStyleCnt="0"/>
      <dgm:spPr/>
    </dgm:pt>
    <dgm:pt modelId="{C3401113-86CD-4195-81D7-EEC192F94CC6}" type="pres">
      <dgm:prSet presAssocID="{3F33D547-D547-424E-87DB-95736D01BEF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E31B0DC-98E2-4C4A-8087-99157B58F403}" type="pres">
      <dgm:prSet presAssocID="{3F33D547-D547-424E-87DB-95736D01BEF6}" presName="level3hierChild" presStyleCnt="0"/>
      <dgm:spPr/>
    </dgm:pt>
    <dgm:pt modelId="{E8C8AF51-42BA-40F4-B7A0-E4970E2025E7}" type="pres">
      <dgm:prSet presAssocID="{EFF69FF6-93A9-4D16-9D5C-5D28156B7E41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BFB469F1-92C9-4B6D-9A14-609589D010C4}" type="pres">
      <dgm:prSet presAssocID="{EFF69FF6-93A9-4D16-9D5C-5D28156B7E41}" presName="connTx" presStyleLbl="parChTrans1D2" presStyleIdx="1" presStyleCnt="2"/>
      <dgm:spPr/>
      <dgm:t>
        <a:bodyPr/>
        <a:lstStyle/>
        <a:p>
          <a:endParaRPr lang="cs-CZ"/>
        </a:p>
      </dgm:t>
    </dgm:pt>
    <dgm:pt modelId="{8DE1B67C-05A4-4912-A578-1B7F5C6C71EF}" type="pres">
      <dgm:prSet presAssocID="{E76BA360-6C11-4FFF-80F1-C34E28D68DB5}" presName="root2" presStyleCnt="0"/>
      <dgm:spPr/>
    </dgm:pt>
    <dgm:pt modelId="{149FFD77-B072-485E-9A43-818BE24BA5E8}" type="pres">
      <dgm:prSet presAssocID="{E76BA360-6C11-4FFF-80F1-C34E28D68DB5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23D2891-4EBF-43CB-963C-DB725FA97819}" type="pres">
      <dgm:prSet presAssocID="{E76BA360-6C11-4FFF-80F1-C34E28D68DB5}" presName="level3hierChild" presStyleCnt="0"/>
      <dgm:spPr/>
    </dgm:pt>
  </dgm:ptLst>
  <dgm:cxnLst>
    <dgm:cxn modelId="{45BB8E85-AC8F-48E0-844D-6CB9156831FA}" type="presOf" srcId="{3F33D547-D547-424E-87DB-95736D01BEF6}" destId="{C3401113-86CD-4195-81D7-EEC192F94CC6}" srcOrd="0" destOrd="0" presId="urn:microsoft.com/office/officeart/2005/8/layout/hierarchy2"/>
    <dgm:cxn modelId="{BFB4C2D4-4A6D-41F1-861B-60A950335639}" type="presOf" srcId="{EFF69FF6-93A9-4D16-9D5C-5D28156B7E41}" destId="{E8C8AF51-42BA-40F4-B7A0-E4970E2025E7}" srcOrd="0" destOrd="0" presId="urn:microsoft.com/office/officeart/2005/8/layout/hierarchy2"/>
    <dgm:cxn modelId="{FD766AB5-5857-485A-8A02-66AA15F1BB50}" type="presOf" srcId="{2E382240-611D-44B9-B051-07E2ACF38663}" destId="{3F99971D-E8DB-4F6A-A7D2-6D0D8C69B433}" srcOrd="1" destOrd="0" presId="urn:microsoft.com/office/officeart/2005/8/layout/hierarchy2"/>
    <dgm:cxn modelId="{009283A8-C78A-49D6-BE0D-AEC4E9AF8499}" type="presOf" srcId="{EFF69FF6-93A9-4D16-9D5C-5D28156B7E41}" destId="{BFB469F1-92C9-4B6D-9A14-609589D010C4}" srcOrd="1" destOrd="0" presId="urn:microsoft.com/office/officeart/2005/8/layout/hierarchy2"/>
    <dgm:cxn modelId="{2E5819AC-892A-4E1A-A803-0A97EB832C32}" type="presOf" srcId="{E76BA360-6C11-4FFF-80F1-C34E28D68DB5}" destId="{149FFD77-B072-485E-9A43-818BE24BA5E8}" srcOrd="0" destOrd="0" presId="urn:microsoft.com/office/officeart/2005/8/layout/hierarchy2"/>
    <dgm:cxn modelId="{A0B24789-55F1-41C0-A382-D069927F52D8}" srcId="{77DF0EDA-3F59-4B57-887D-C0FB2A495348}" destId="{E76BA360-6C11-4FFF-80F1-C34E28D68DB5}" srcOrd="1" destOrd="0" parTransId="{EFF69FF6-93A9-4D16-9D5C-5D28156B7E41}" sibTransId="{2CDF500A-BAB0-4EAB-9F2D-28A1FEB0DFEA}"/>
    <dgm:cxn modelId="{18599900-9557-448D-9943-E40178297930}" srcId="{77DF0EDA-3F59-4B57-887D-C0FB2A495348}" destId="{3F33D547-D547-424E-87DB-95736D01BEF6}" srcOrd="0" destOrd="0" parTransId="{2E382240-611D-44B9-B051-07E2ACF38663}" sibTransId="{A0433F36-E9C1-4409-9B14-1141264F6CC0}"/>
    <dgm:cxn modelId="{2C3FA473-A1E9-47AC-B27B-4B5AF5940BA6}" type="presOf" srcId="{78BAD791-BC06-42EE-ABE6-4CBD78B63302}" destId="{E82D374C-6CDB-469F-9EA4-99B83ECC030A}" srcOrd="0" destOrd="0" presId="urn:microsoft.com/office/officeart/2005/8/layout/hierarchy2"/>
    <dgm:cxn modelId="{81F13577-CFBC-4F17-895E-67956501BDAF}" type="presOf" srcId="{2E382240-611D-44B9-B051-07E2ACF38663}" destId="{615EBB1B-3601-4634-ABA1-159C09A73EEE}" srcOrd="0" destOrd="0" presId="urn:microsoft.com/office/officeart/2005/8/layout/hierarchy2"/>
    <dgm:cxn modelId="{D195778F-6292-440B-AA1D-0827125A6064}" type="presOf" srcId="{77DF0EDA-3F59-4B57-887D-C0FB2A495348}" destId="{E7AEE807-9A22-4658-8DC1-0BCBC465B70B}" srcOrd="0" destOrd="0" presId="urn:microsoft.com/office/officeart/2005/8/layout/hierarchy2"/>
    <dgm:cxn modelId="{F778BF14-35A1-4618-BE0C-11C395F20B95}" srcId="{78BAD791-BC06-42EE-ABE6-4CBD78B63302}" destId="{77DF0EDA-3F59-4B57-887D-C0FB2A495348}" srcOrd="0" destOrd="0" parTransId="{F7F9D463-6CB4-4090-86B9-F307BB3CD7F0}" sibTransId="{B11F9FB8-79E5-4BBE-89A2-10B0C17FA244}"/>
    <dgm:cxn modelId="{A8A14B37-CEFF-48B4-9642-88B3D9055180}" type="presParOf" srcId="{E82D374C-6CDB-469F-9EA4-99B83ECC030A}" destId="{29FB6A6F-1A8E-4304-B6C8-E92453415B42}" srcOrd="0" destOrd="0" presId="urn:microsoft.com/office/officeart/2005/8/layout/hierarchy2"/>
    <dgm:cxn modelId="{E59A8CD9-8665-4B26-B2C6-101008B65B1C}" type="presParOf" srcId="{29FB6A6F-1A8E-4304-B6C8-E92453415B42}" destId="{E7AEE807-9A22-4658-8DC1-0BCBC465B70B}" srcOrd="0" destOrd="0" presId="urn:microsoft.com/office/officeart/2005/8/layout/hierarchy2"/>
    <dgm:cxn modelId="{B9668247-9688-4C42-B204-0299A882F6B8}" type="presParOf" srcId="{29FB6A6F-1A8E-4304-B6C8-E92453415B42}" destId="{AFDEF578-B182-4589-9C2D-967BB610B8FB}" srcOrd="1" destOrd="0" presId="urn:microsoft.com/office/officeart/2005/8/layout/hierarchy2"/>
    <dgm:cxn modelId="{B8EF0DB7-682F-4FAF-AF3B-13F0A201B5AE}" type="presParOf" srcId="{AFDEF578-B182-4589-9C2D-967BB610B8FB}" destId="{615EBB1B-3601-4634-ABA1-159C09A73EEE}" srcOrd="0" destOrd="0" presId="urn:microsoft.com/office/officeart/2005/8/layout/hierarchy2"/>
    <dgm:cxn modelId="{ECCFF42A-57E7-42FE-BD0F-04B97E42DB1F}" type="presParOf" srcId="{615EBB1B-3601-4634-ABA1-159C09A73EEE}" destId="{3F99971D-E8DB-4F6A-A7D2-6D0D8C69B433}" srcOrd="0" destOrd="0" presId="urn:microsoft.com/office/officeart/2005/8/layout/hierarchy2"/>
    <dgm:cxn modelId="{8BD664D1-96E7-450A-B41F-FED2290FF374}" type="presParOf" srcId="{AFDEF578-B182-4589-9C2D-967BB610B8FB}" destId="{BA6AEE7A-BFED-414F-B2FB-507A6169BCEB}" srcOrd="1" destOrd="0" presId="urn:microsoft.com/office/officeart/2005/8/layout/hierarchy2"/>
    <dgm:cxn modelId="{D02F7B34-330A-45E9-9B0B-18578B7A4DD7}" type="presParOf" srcId="{BA6AEE7A-BFED-414F-B2FB-507A6169BCEB}" destId="{C3401113-86CD-4195-81D7-EEC192F94CC6}" srcOrd="0" destOrd="0" presId="urn:microsoft.com/office/officeart/2005/8/layout/hierarchy2"/>
    <dgm:cxn modelId="{EBE44E69-D9FB-4446-98F7-FE0A21A2304F}" type="presParOf" srcId="{BA6AEE7A-BFED-414F-B2FB-507A6169BCEB}" destId="{BE31B0DC-98E2-4C4A-8087-99157B58F403}" srcOrd="1" destOrd="0" presId="urn:microsoft.com/office/officeart/2005/8/layout/hierarchy2"/>
    <dgm:cxn modelId="{C431F45C-F60E-4CF7-87EF-030EC35AC260}" type="presParOf" srcId="{AFDEF578-B182-4589-9C2D-967BB610B8FB}" destId="{E8C8AF51-42BA-40F4-B7A0-E4970E2025E7}" srcOrd="2" destOrd="0" presId="urn:microsoft.com/office/officeart/2005/8/layout/hierarchy2"/>
    <dgm:cxn modelId="{0EE7350B-1480-407F-B04F-97F1E0E50C8C}" type="presParOf" srcId="{E8C8AF51-42BA-40F4-B7A0-E4970E2025E7}" destId="{BFB469F1-92C9-4B6D-9A14-609589D010C4}" srcOrd="0" destOrd="0" presId="urn:microsoft.com/office/officeart/2005/8/layout/hierarchy2"/>
    <dgm:cxn modelId="{1841079B-2ED0-4C37-9F20-5F03063960C5}" type="presParOf" srcId="{AFDEF578-B182-4589-9C2D-967BB610B8FB}" destId="{8DE1B67C-05A4-4912-A578-1B7F5C6C71EF}" srcOrd="3" destOrd="0" presId="urn:microsoft.com/office/officeart/2005/8/layout/hierarchy2"/>
    <dgm:cxn modelId="{7426B1FA-0E29-4440-8C03-8DFAD234E68D}" type="presParOf" srcId="{8DE1B67C-05A4-4912-A578-1B7F5C6C71EF}" destId="{149FFD77-B072-485E-9A43-818BE24BA5E8}" srcOrd="0" destOrd="0" presId="urn:microsoft.com/office/officeart/2005/8/layout/hierarchy2"/>
    <dgm:cxn modelId="{1963CFB1-7E87-440B-B9F6-76B13799ED7C}" type="presParOf" srcId="{8DE1B67C-05A4-4912-A578-1B7F5C6C71EF}" destId="{823D2891-4EBF-43CB-963C-DB725FA9781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78BAD791-BC06-42EE-ABE6-4CBD78B6330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7DF0EDA-3F59-4B57-887D-C0FB2A495348}">
      <dgm:prSet phldrT="[Text]"/>
      <dgm:spPr/>
      <dgm:t>
        <a:bodyPr/>
        <a:lstStyle/>
        <a:p>
          <a:r>
            <a:rPr lang="cs-CZ" b="1" dirty="0" smtClean="0"/>
            <a:t>TRUMF International s.r.o.</a:t>
          </a:r>
          <a:endParaRPr lang="cs-CZ" b="1" dirty="0"/>
        </a:p>
      </dgm:t>
    </dgm:pt>
    <dgm:pt modelId="{F7F9D463-6CB4-4090-86B9-F307BB3CD7F0}" type="parTrans" cxnId="{F778BF14-35A1-4618-BE0C-11C395F20B95}">
      <dgm:prSet/>
      <dgm:spPr/>
      <dgm:t>
        <a:bodyPr/>
        <a:lstStyle/>
        <a:p>
          <a:endParaRPr lang="cs-CZ"/>
        </a:p>
      </dgm:t>
    </dgm:pt>
    <dgm:pt modelId="{B11F9FB8-79E5-4BBE-89A2-10B0C17FA244}" type="sibTrans" cxnId="{F778BF14-35A1-4618-BE0C-11C395F20B95}">
      <dgm:prSet/>
      <dgm:spPr/>
      <dgm:t>
        <a:bodyPr/>
        <a:lstStyle/>
        <a:p>
          <a:endParaRPr lang="cs-CZ"/>
        </a:p>
      </dgm:t>
    </dgm:pt>
    <dgm:pt modelId="{3F33D547-D547-424E-87DB-95736D01BEF6}">
      <dgm:prSet phldrT="[Text]" custT="1"/>
      <dgm:spPr/>
      <dgm:t>
        <a:bodyPr/>
        <a:lstStyle/>
        <a:p>
          <a:r>
            <a:rPr lang="cs-CZ" sz="2000" dirty="0" smtClean="0"/>
            <a:t>Míchač ve výrobě </a:t>
          </a:r>
          <a:endParaRPr lang="cs-CZ" sz="2000" dirty="0"/>
        </a:p>
      </dgm:t>
    </dgm:pt>
    <dgm:pt modelId="{2E382240-611D-44B9-B051-07E2ACF38663}" type="parTrans" cxnId="{18599900-9557-448D-9943-E40178297930}">
      <dgm:prSet/>
      <dgm:spPr/>
      <dgm:t>
        <a:bodyPr/>
        <a:lstStyle/>
        <a:p>
          <a:endParaRPr lang="cs-CZ" dirty="0"/>
        </a:p>
      </dgm:t>
    </dgm:pt>
    <dgm:pt modelId="{A0433F36-E9C1-4409-9B14-1141264F6CC0}" type="sibTrans" cxnId="{18599900-9557-448D-9943-E40178297930}">
      <dgm:prSet/>
      <dgm:spPr/>
      <dgm:t>
        <a:bodyPr/>
        <a:lstStyle/>
        <a:p>
          <a:endParaRPr lang="cs-CZ"/>
        </a:p>
      </dgm:t>
    </dgm:pt>
    <dgm:pt modelId="{E82D374C-6CDB-469F-9EA4-99B83ECC030A}" type="pres">
      <dgm:prSet presAssocID="{78BAD791-BC06-42EE-ABE6-4CBD78B6330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9FB6A6F-1A8E-4304-B6C8-E92453415B42}" type="pres">
      <dgm:prSet presAssocID="{77DF0EDA-3F59-4B57-887D-C0FB2A495348}" presName="root1" presStyleCnt="0"/>
      <dgm:spPr/>
    </dgm:pt>
    <dgm:pt modelId="{E7AEE807-9A22-4658-8DC1-0BCBC465B70B}" type="pres">
      <dgm:prSet presAssocID="{77DF0EDA-3F59-4B57-887D-C0FB2A49534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FDEF578-B182-4589-9C2D-967BB610B8FB}" type="pres">
      <dgm:prSet presAssocID="{77DF0EDA-3F59-4B57-887D-C0FB2A495348}" presName="level2hierChild" presStyleCnt="0"/>
      <dgm:spPr/>
    </dgm:pt>
    <dgm:pt modelId="{615EBB1B-3601-4634-ABA1-159C09A73EEE}" type="pres">
      <dgm:prSet presAssocID="{2E382240-611D-44B9-B051-07E2ACF38663}" presName="conn2-1" presStyleLbl="parChTrans1D2" presStyleIdx="0" presStyleCnt="1"/>
      <dgm:spPr/>
      <dgm:t>
        <a:bodyPr/>
        <a:lstStyle/>
        <a:p>
          <a:endParaRPr lang="cs-CZ"/>
        </a:p>
      </dgm:t>
    </dgm:pt>
    <dgm:pt modelId="{3F99971D-E8DB-4F6A-A7D2-6D0D8C69B433}" type="pres">
      <dgm:prSet presAssocID="{2E382240-611D-44B9-B051-07E2ACF38663}" presName="connTx" presStyleLbl="parChTrans1D2" presStyleIdx="0" presStyleCnt="1"/>
      <dgm:spPr/>
      <dgm:t>
        <a:bodyPr/>
        <a:lstStyle/>
        <a:p>
          <a:endParaRPr lang="cs-CZ"/>
        </a:p>
      </dgm:t>
    </dgm:pt>
    <dgm:pt modelId="{BA6AEE7A-BFED-414F-B2FB-507A6169BCEB}" type="pres">
      <dgm:prSet presAssocID="{3F33D547-D547-424E-87DB-95736D01BEF6}" presName="root2" presStyleCnt="0"/>
      <dgm:spPr/>
    </dgm:pt>
    <dgm:pt modelId="{C3401113-86CD-4195-81D7-EEC192F94CC6}" type="pres">
      <dgm:prSet presAssocID="{3F33D547-D547-424E-87DB-95736D01BEF6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E31B0DC-98E2-4C4A-8087-99157B58F403}" type="pres">
      <dgm:prSet presAssocID="{3F33D547-D547-424E-87DB-95736D01BEF6}" presName="level3hierChild" presStyleCnt="0"/>
      <dgm:spPr/>
    </dgm:pt>
  </dgm:ptLst>
  <dgm:cxnLst>
    <dgm:cxn modelId="{A926D446-23B3-4D8B-ABD6-40908720C714}" type="presOf" srcId="{2E382240-611D-44B9-B051-07E2ACF38663}" destId="{615EBB1B-3601-4634-ABA1-159C09A73EEE}" srcOrd="0" destOrd="0" presId="urn:microsoft.com/office/officeart/2005/8/layout/hierarchy2"/>
    <dgm:cxn modelId="{91948294-AA35-44A2-94DE-8E0EDD4A8149}" type="presOf" srcId="{2E382240-611D-44B9-B051-07E2ACF38663}" destId="{3F99971D-E8DB-4F6A-A7D2-6D0D8C69B433}" srcOrd="1" destOrd="0" presId="urn:microsoft.com/office/officeart/2005/8/layout/hierarchy2"/>
    <dgm:cxn modelId="{F778BF14-35A1-4618-BE0C-11C395F20B95}" srcId="{78BAD791-BC06-42EE-ABE6-4CBD78B63302}" destId="{77DF0EDA-3F59-4B57-887D-C0FB2A495348}" srcOrd="0" destOrd="0" parTransId="{F7F9D463-6CB4-4090-86B9-F307BB3CD7F0}" sibTransId="{B11F9FB8-79E5-4BBE-89A2-10B0C17FA244}"/>
    <dgm:cxn modelId="{FE6D701C-55C4-4163-BC8F-B3157F7F2F11}" type="presOf" srcId="{77DF0EDA-3F59-4B57-887D-C0FB2A495348}" destId="{E7AEE807-9A22-4658-8DC1-0BCBC465B70B}" srcOrd="0" destOrd="0" presId="urn:microsoft.com/office/officeart/2005/8/layout/hierarchy2"/>
    <dgm:cxn modelId="{18599900-9557-448D-9943-E40178297930}" srcId="{77DF0EDA-3F59-4B57-887D-C0FB2A495348}" destId="{3F33D547-D547-424E-87DB-95736D01BEF6}" srcOrd="0" destOrd="0" parTransId="{2E382240-611D-44B9-B051-07E2ACF38663}" sibTransId="{A0433F36-E9C1-4409-9B14-1141264F6CC0}"/>
    <dgm:cxn modelId="{88B322FB-8F28-4303-9416-07E10BDA1ABB}" type="presOf" srcId="{78BAD791-BC06-42EE-ABE6-4CBD78B63302}" destId="{E82D374C-6CDB-469F-9EA4-99B83ECC030A}" srcOrd="0" destOrd="0" presId="urn:microsoft.com/office/officeart/2005/8/layout/hierarchy2"/>
    <dgm:cxn modelId="{351789ED-79C6-49E9-B5BD-52E2F4543D97}" type="presOf" srcId="{3F33D547-D547-424E-87DB-95736D01BEF6}" destId="{C3401113-86CD-4195-81D7-EEC192F94CC6}" srcOrd="0" destOrd="0" presId="urn:microsoft.com/office/officeart/2005/8/layout/hierarchy2"/>
    <dgm:cxn modelId="{59353AFB-DAAF-45ED-9833-2E03CD870F68}" type="presParOf" srcId="{E82D374C-6CDB-469F-9EA4-99B83ECC030A}" destId="{29FB6A6F-1A8E-4304-B6C8-E92453415B42}" srcOrd="0" destOrd="0" presId="urn:microsoft.com/office/officeart/2005/8/layout/hierarchy2"/>
    <dgm:cxn modelId="{6D572320-6A30-4739-A52B-5C81FC7D5EA7}" type="presParOf" srcId="{29FB6A6F-1A8E-4304-B6C8-E92453415B42}" destId="{E7AEE807-9A22-4658-8DC1-0BCBC465B70B}" srcOrd="0" destOrd="0" presId="urn:microsoft.com/office/officeart/2005/8/layout/hierarchy2"/>
    <dgm:cxn modelId="{E7DBF79D-C2C5-4B9B-BB00-071735E81BAB}" type="presParOf" srcId="{29FB6A6F-1A8E-4304-B6C8-E92453415B42}" destId="{AFDEF578-B182-4589-9C2D-967BB610B8FB}" srcOrd="1" destOrd="0" presId="urn:microsoft.com/office/officeart/2005/8/layout/hierarchy2"/>
    <dgm:cxn modelId="{15F97CB6-AA37-4205-842E-AA7C6D5EB6E4}" type="presParOf" srcId="{AFDEF578-B182-4589-9C2D-967BB610B8FB}" destId="{615EBB1B-3601-4634-ABA1-159C09A73EEE}" srcOrd="0" destOrd="0" presId="urn:microsoft.com/office/officeart/2005/8/layout/hierarchy2"/>
    <dgm:cxn modelId="{315C713D-54F4-4F34-9575-30FBB8589E1E}" type="presParOf" srcId="{615EBB1B-3601-4634-ABA1-159C09A73EEE}" destId="{3F99971D-E8DB-4F6A-A7D2-6D0D8C69B433}" srcOrd="0" destOrd="0" presId="urn:microsoft.com/office/officeart/2005/8/layout/hierarchy2"/>
    <dgm:cxn modelId="{4812E600-1481-46A8-9A92-189EBBB89299}" type="presParOf" srcId="{AFDEF578-B182-4589-9C2D-967BB610B8FB}" destId="{BA6AEE7A-BFED-414F-B2FB-507A6169BCEB}" srcOrd="1" destOrd="0" presId="urn:microsoft.com/office/officeart/2005/8/layout/hierarchy2"/>
    <dgm:cxn modelId="{4F05B350-7C26-4D46-91CE-F3891B9581C0}" type="presParOf" srcId="{BA6AEE7A-BFED-414F-B2FB-507A6169BCEB}" destId="{C3401113-86CD-4195-81D7-EEC192F94CC6}" srcOrd="0" destOrd="0" presId="urn:microsoft.com/office/officeart/2005/8/layout/hierarchy2"/>
    <dgm:cxn modelId="{34C24403-1F4B-4D0F-9AB3-76EBEA0EE9AE}" type="presParOf" srcId="{BA6AEE7A-BFED-414F-B2FB-507A6169BCEB}" destId="{BE31B0DC-98E2-4C4A-8087-99157B58F40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78BAD791-BC06-42EE-ABE6-4CBD78B6330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7DF0EDA-3F59-4B57-887D-C0FB2A495348}">
      <dgm:prSet phldrT="[Text]"/>
      <dgm:spPr/>
      <dgm:t>
        <a:bodyPr/>
        <a:lstStyle/>
        <a:p>
          <a:r>
            <a:rPr lang="cs-CZ" b="1" dirty="0" smtClean="0"/>
            <a:t>Wanzl spol. s.r.o.</a:t>
          </a:r>
          <a:endParaRPr lang="cs-CZ" b="1" dirty="0"/>
        </a:p>
      </dgm:t>
    </dgm:pt>
    <dgm:pt modelId="{F7F9D463-6CB4-4090-86B9-F307BB3CD7F0}" type="parTrans" cxnId="{F778BF14-35A1-4618-BE0C-11C395F20B95}">
      <dgm:prSet/>
      <dgm:spPr/>
      <dgm:t>
        <a:bodyPr/>
        <a:lstStyle/>
        <a:p>
          <a:endParaRPr lang="cs-CZ"/>
        </a:p>
      </dgm:t>
    </dgm:pt>
    <dgm:pt modelId="{B11F9FB8-79E5-4BBE-89A2-10B0C17FA244}" type="sibTrans" cxnId="{F778BF14-35A1-4618-BE0C-11C395F20B95}">
      <dgm:prSet/>
      <dgm:spPr/>
      <dgm:t>
        <a:bodyPr/>
        <a:lstStyle/>
        <a:p>
          <a:endParaRPr lang="cs-CZ"/>
        </a:p>
      </dgm:t>
    </dgm:pt>
    <dgm:pt modelId="{3F33D547-D547-424E-87DB-95736D01BEF6}">
      <dgm:prSet phldrT="[Text]"/>
      <dgm:spPr/>
      <dgm:t>
        <a:bodyPr/>
        <a:lstStyle/>
        <a:p>
          <a:r>
            <a:rPr lang="cs-CZ" dirty="0" smtClean="0"/>
            <a:t>Seřizovač</a:t>
          </a:r>
          <a:endParaRPr lang="cs-CZ" dirty="0"/>
        </a:p>
      </dgm:t>
    </dgm:pt>
    <dgm:pt modelId="{2E382240-611D-44B9-B051-07E2ACF38663}" type="parTrans" cxnId="{18599900-9557-448D-9943-E40178297930}">
      <dgm:prSet/>
      <dgm:spPr/>
      <dgm:t>
        <a:bodyPr/>
        <a:lstStyle/>
        <a:p>
          <a:endParaRPr lang="cs-CZ" dirty="0"/>
        </a:p>
      </dgm:t>
    </dgm:pt>
    <dgm:pt modelId="{A0433F36-E9C1-4409-9B14-1141264F6CC0}" type="sibTrans" cxnId="{18599900-9557-448D-9943-E40178297930}">
      <dgm:prSet/>
      <dgm:spPr/>
      <dgm:t>
        <a:bodyPr/>
        <a:lstStyle/>
        <a:p>
          <a:endParaRPr lang="cs-CZ"/>
        </a:p>
      </dgm:t>
    </dgm:pt>
    <dgm:pt modelId="{E76BA360-6C11-4FFF-80F1-C34E28D68DB5}">
      <dgm:prSet phldrT="[Text]"/>
      <dgm:spPr/>
      <dgm:t>
        <a:bodyPr/>
        <a:lstStyle/>
        <a:p>
          <a:r>
            <a:rPr lang="cs-CZ" dirty="0" smtClean="0"/>
            <a:t>Konstruktér</a:t>
          </a:r>
          <a:endParaRPr lang="cs-CZ" dirty="0"/>
        </a:p>
      </dgm:t>
    </dgm:pt>
    <dgm:pt modelId="{EFF69FF6-93A9-4D16-9D5C-5D28156B7E41}" type="parTrans" cxnId="{A0B24789-55F1-41C0-A382-D069927F52D8}">
      <dgm:prSet/>
      <dgm:spPr/>
      <dgm:t>
        <a:bodyPr/>
        <a:lstStyle/>
        <a:p>
          <a:endParaRPr lang="cs-CZ" dirty="0"/>
        </a:p>
      </dgm:t>
    </dgm:pt>
    <dgm:pt modelId="{2CDF500A-BAB0-4EAB-9F2D-28A1FEB0DFEA}" type="sibTrans" cxnId="{A0B24789-55F1-41C0-A382-D069927F52D8}">
      <dgm:prSet/>
      <dgm:spPr/>
      <dgm:t>
        <a:bodyPr/>
        <a:lstStyle/>
        <a:p>
          <a:endParaRPr lang="cs-CZ"/>
        </a:p>
      </dgm:t>
    </dgm:pt>
    <dgm:pt modelId="{07ED9491-76E3-488F-B499-08F4FDFEDD39}">
      <dgm:prSet/>
      <dgm:spPr/>
      <dgm:t>
        <a:bodyPr/>
        <a:lstStyle/>
        <a:p>
          <a:r>
            <a:rPr lang="cs-CZ" dirty="0" smtClean="0"/>
            <a:t>Nástrojář </a:t>
          </a:r>
          <a:endParaRPr lang="cs-CZ" dirty="0"/>
        </a:p>
      </dgm:t>
    </dgm:pt>
    <dgm:pt modelId="{668D9861-5CA0-44F1-ABA1-36CF1ECB7307}" type="parTrans" cxnId="{94317590-1F5B-466B-935E-5C5E8A4BB903}">
      <dgm:prSet/>
      <dgm:spPr/>
      <dgm:t>
        <a:bodyPr/>
        <a:lstStyle/>
        <a:p>
          <a:endParaRPr lang="cs-CZ" dirty="0"/>
        </a:p>
      </dgm:t>
    </dgm:pt>
    <dgm:pt modelId="{23CC02A7-64AD-432B-BA8E-7C8A9CADBCA0}" type="sibTrans" cxnId="{94317590-1F5B-466B-935E-5C5E8A4BB903}">
      <dgm:prSet/>
      <dgm:spPr/>
      <dgm:t>
        <a:bodyPr/>
        <a:lstStyle/>
        <a:p>
          <a:endParaRPr lang="cs-CZ"/>
        </a:p>
      </dgm:t>
    </dgm:pt>
    <dgm:pt modelId="{1ADB4052-89C1-4411-BE4B-6C7C14A98038}">
      <dgm:prSet/>
      <dgm:spPr/>
      <dgm:t>
        <a:bodyPr/>
        <a:lstStyle/>
        <a:p>
          <a:r>
            <a:rPr lang="cs-CZ" dirty="0" smtClean="0"/>
            <a:t>Obsluha CNC</a:t>
          </a:r>
          <a:endParaRPr lang="cs-CZ" dirty="0"/>
        </a:p>
      </dgm:t>
    </dgm:pt>
    <dgm:pt modelId="{0C8A9B63-D1F5-4B69-8807-AC5D8831849F}" type="parTrans" cxnId="{A3F54B2D-A259-44E6-B382-E187C0EE77B6}">
      <dgm:prSet/>
      <dgm:spPr/>
      <dgm:t>
        <a:bodyPr/>
        <a:lstStyle/>
        <a:p>
          <a:endParaRPr lang="cs-CZ" dirty="0"/>
        </a:p>
      </dgm:t>
    </dgm:pt>
    <dgm:pt modelId="{8539B01B-1788-4A9A-8A8C-EC7E884ACF56}" type="sibTrans" cxnId="{A3F54B2D-A259-44E6-B382-E187C0EE77B6}">
      <dgm:prSet/>
      <dgm:spPr/>
      <dgm:t>
        <a:bodyPr/>
        <a:lstStyle/>
        <a:p>
          <a:endParaRPr lang="cs-CZ"/>
        </a:p>
      </dgm:t>
    </dgm:pt>
    <dgm:pt modelId="{E82D374C-6CDB-469F-9EA4-99B83ECC030A}" type="pres">
      <dgm:prSet presAssocID="{78BAD791-BC06-42EE-ABE6-4CBD78B6330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9FB6A6F-1A8E-4304-B6C8-E92453415B42}" type="pres">
      <dgm:prSet presAssocID="{77DF0EDA-3F59-4B57-887D-C0FB2A495348}" presName="root1" presStyleCnt="0"/>
      <dgm:spPr/>
    </dgm:pt>
    <dgm:pt modelId="{E7AEE807-9A22-4658-8DC1-0BCBC465B70B}" type="pres">
      <dgm:prSet presAssocID="{77DF0EDA-3F59-4B57-887D-C0FB2A49534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FDEF578-B182-4589-9C2D-967BB610B8FB}" type="pres">
      <dgm:prSet presAssocID="{77DF0EDA-3F59-4B57-887D-C0FB2A495348}" presName="level2hierChild" presStyleCnt="0"/>
      <dgm:spPr/>
    </dgm:pt>
    <dgm:pt modelId="{615EBB1B-3601-4634-ABA1-159C09A73EEE}" type="pres">
      <dgm:prSet presAssocID="{2E382240-611D-44B9-B051-07E2ACF38663}" presName="conn2-1" presStyleLbl="parChTrans1D2" presStyleIdx="0" presStyleCnt="4"/>
      <dgm:spPr/>
      <dgm:t>
        <a:bodyPr/>
        <a:lstStyle/>
        <a:p>
          <a:endParaRPr lang="cs-CZ"/>
        </a:p>
      </dgm:t>
    </dgm:pt>
    <dgm:pt modelId="{3F99971D-E8DB-4F6A-A7D2-6D0D8C69B433}" type="pres">
      <dgm:prSet presAssocID="{2E382240-611D-44B9-B051-07E2ACF38663}" presName="connTx" presStyleLbl="parChTrans1D2" presStyleIdx="0" presStyleCnt="4"/>
      <dgm:spPr/>
      <dgm:t>
        <a:bodyPr/>
        <a:lstStyle/>
        <a:p>
          <a:endParaRPr lang="cs-CZ"/>
        </a:p>
      </dgm:t>
    </dgm:pt>
    <dgm:pt modelId="{BA6AEE7A-BFED-414F-B2FB-507A6169BCEB}" type="pres">
      <dgm:prSet presAssocID="{3F33D547-D547-424E-87DB-95736D01BEF6}" presName="root2" presStyleCnt="0"/>
      <dgm:spPr/>
    </dgm:pt>
    <dgm:pt modelId="{C3401113-86CD-4195-81D7-EEC192F94CC6}" type="pres">
      <dgm:prSet presAssocID="{3F33D547-D547-424E-87DB-95736D01BEF6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E31B0DC-98E2-4C4A-8087-99157B58F403}" type="pres">
      <dgm:prSet presAssocID="{3F33D547-D547-424E-87DB-95736D01BEF6}" presName="level3hierChild" presStyleCnt="0"/>
      <dgm:spPr/>
    </dgm:pt>
    <dgm:pt modelId="{E8C8AF51-42BA-40F4-B7A0-E4970E2025E7}" type="pres">
      <dgm:prSet presAssocID="{EFF69FF6-93A9-4D16-9D5C-5D28156B7E41}" presName="conn2-1" presStyleLbl="parChTrans1D2" presStyleIdx="1" presStyleCnt="4"/>
      <dgm:spPr/>
      <dgm:t>
        <a:bodyPr/>
        <a:lstStyle/>
        <a:p>
          <a:endParaRPr lang="cs-CZ"/>
        </a:p>
      </dgm:t>
    </dgm:pt>
    <dgm:pt modelId="{BFB469F1-92C9-4B6D-9A14-609589D010C4}" type="pres">
      <dgm:prSet presAssocID="{EFF69FF6-93A9-4D16-9D5C-5D28156B7E41}" presName="connTx" presStyleLbl="parChTrans1D2" presStyleIdx="1" presStyleCnt="4"/>
      <dgm:spPr/>
      <dgm:t>
        <a:bodyPr/>
        <a:lstStyle/>
        <a:p>
          <a:endParaRPr lang="cs-CZ"/>
        </a:p>
      </dgm:t>
    </dgm:pt>
    <dgm:pt modelId="{8DE1B67C-05A4-4912-A578-1B7F5C6C71EF}" type="pres">
      <dgm:prSet presAssocID="{E76BA360-6C11-4FFF-80F1-C34E28D68DB5}" presName="root2" presStyleCnt="0"/>
      <dgm:spPr/>
    </dgm:pt>
    <dgm:pt modelId="{149FFD77-B072-485E-9A43-818BE24BA5E8}" type="pres">
      <dgm:prSet presAssocID="{E76BA360-6C11-4FFF-80F1-C34E28D68DB5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23D2891-4EBF-43CB-963C-DB725FA97819}" type="pres">
      <dgm:prSet presAssocID="{E76BA360-6C11-4FFF-80F1-C34E28D68DB5}" presName="level3hierChild" presStyleCnt="0"/>
      <dgm:spPr/>
    </dgm:pt>
    <dgm:pt modelId="{D9FEE80E-D921-4A5F-A1D6-AA0D0132CB8B}" type="pres">
      <dgm:prSet presAssocID="{668D9861-5CA0-44F1-ABA1-36CF1ECB7307}" presName="conn2-1" presStyleLbl="parChTrans1D2" presStyleIdx="2" presStyleCnt="4"/>
      <dgm:spPr/>
      <dgm:t>
        <a:bodyPr/>
        <a:lstStyle/>
        <a:p>
          <a:endParaRPr lang="cs-CZ"/>
        </a:p>
      </dgm:t>
    </dgm:pt>
    <dgm:pt modelId="{AF3F2810-1D49-4EF1-99F2-B71AA6D00B6C}" type="pres">
      <dgm:prSet presAssocID="{668D9861-5CA0-44F1-ABA1-36CF1ECB7307}" presName="connTx" presStyleLbl="parChTrans1D2" presStyleIdx="2" presStyleCnt="4"/>
      <dgm:spPr/>
      <dgm:t>
        <a:bodyPr/>
        <a:lstStyle/>
        <a:p>
          <a:endParaRPr lang="cs-CZ"/>
        </a:p>
      </dgm:t>
    </dgm:pt>
    <dgm:pt modelId="{DB7377DF-2FBC-4AA8-AB9A-D310785789BB}" type="pres">
      <dgm:prSet presAssocID="{07ED9491-76E3-488F-B499-08F4FDFEDD39}" presName="root2" presStyleCnt="0"/>
      <dgm:spPr/>
    </dgm:pt>
    <dgm:pt modelId="{574CA3F0-4F9F-4036-9783-0E012E07853B}" type="pres">
      <dgm:prSet presAssocID="{07ED9491-76E3-488F-B499-08F4FDFEDD39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89EA325-8E43-4E58-9587-57757DB69525}" type="pres">
      <dgm:prSet presAssocID="{07ED9491-76E3-488F-B499-08F4FDFEDD39}" presName="level3hierChild" presStyleCnt="0"/>
      <dgm:spPr/>
    </dgm:pt>
    <dgm:pt modelId="{35CBBDE4-B022-4DEB-B7BE-F967C6212270}" type="pres">
      <dgm:prSet presAssocID="{0C8A9B63-D1F5-4B69-8807-AC5D8831849F}" presName="conn2-1" presStyleLbl="parChTrans1D2" presStyleIdx="3" presStyleCnt="4"/>
      <dgm:spPr/>
      <dgm:t>
        <a:bodyPr/>
        <a:lstStyle/>
        <a:p>
          <a:endParaRPr lang="cs-CZ"/>
        </a:p>
      </dgm:t>
    </dgm:pt>
    <dgm:pt modelId="{37BC561D-59A6-4367-BA55-02F6EEF6D60E}" type="pres">
      <dgm:prSet presAssocID="{0C8A9B63-D1F5-4B69-8807-AC5D8831849F}" presName="connTx" presStyleLbl="parChTrans1D2" presStyleIdx="3" presStyleCnt="4"/>
      <dgm:spPr/>
      <dgm:t>
        <a:bodyPr/>
        <a:lstStyle/>
        <a:p>
          <a:endParaRPr lang="cs-CZ"/>
        </a:p>
      </dgm:t>
    </dgm:pt>
    <dgm:pt modelId="{C485930B-3049-44D1-8D58-18C60016958C}" type="pres">
      <dgm:prSet presAssocID="{1ADB4052-89C1-4411-BE4B-6C7C14A98038}" presName="root2" presStyleCnt="0"/>
      <dgm:spPr/>
    </dgm:pt>
    <dgm:pt modelId="{BD5337F1-5266-425A-B17A-A668B607D409}" type="pres">
      <dgm:prSet presAssocID="{1ADB4052-89C1-4411-BE4B-6C7C14A98038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A0A0E54-42E0-4A28-959B-C2176C72F0BF}" type="pres">
      <dgm:prSet presAssocID="{1ADB4052-89C1-4411-BE4B-6C7C14A98038}" presName="level3hierChild" presStyleCnt="0"/>
      <dgm:spPr/>
    </dgm:pt>
  </dgm:ptLst>
  <dgm:cxnLst>
    <dgm:cxn modelId="{D22DF914-D807-4789-B048-394C9E045183}" type="presOf" srcId="{0C8A9B63-D1F5-4B69-8807-AC5D8831849F}" destId="{37BC561D-59A6-4367-BA55-02F6EEF6D60E}" srcOrd="1" destOrd="0" presId="urn:microsoft.com/office/officeart/2005/8/layout/hierarchy2"/>
    <dgm:cxn modelId="{A3F54B2D-A259-44E6-B382-E187C0EE77B6}" srcId="{77DF0EDA-3F59-4B57-887D-C0FB2A495348}" destId="{1ADB4052-89C1-4411-BE4B-6C7C14A98038}" srcOrd="3" destOrd="0" parTransId="{0C8A9B63-D1F5-4B69-8807-AC5D8831849F}" sibTransId="{8539B01B-1788-4A9A-8A8C-EC7E884ACF56}"/>
    <dgm:cxn modelId="{146F8445-AC94-465D-8962-A1D34E95C75E}" type="presOf" srcId="{1ADB4052-89C1-4411-BE4B-6C7C14A98038}" destId="{BD5337F1-5266-425A-B17A-A668B607D409}" srcOrd="0" destOrd="0" presId="urn:microsoft.com/office/officeart/2005/8/layout/hierarchy2"/>
    <dgm:cxn modelId="{8EAF423A-B1B2-4025-8942-8132A45A4CA0}" type="presOf" srcId="{EFF69FF6-93A9-4D16-9D5C-5D28156B7E41}" destId="{E8C8AF51-42BA-40F4-B7A0-E4970E2025E7}" srcOrd="0" destOrd="0" presId="urn:microsoft.com/office/officeart/2005/8/layout/hierarchy2"/>
    <dgm:cxn modelId="{6E0B83A2-BF5B-4DE7-A8D2-85AAEB3FDB2E}" type="presOf" srcId="{3F33D547-D547-424E-87DB-95736D01BEF6}" destId="{C3401113-86CD-4195-81D7-EEC192F94CC6}" srcOrd="0" destOrd="0" presId="urn:microsoft.com/office/officeart/2005/8/layout/hierarchy2"/>
    <dgm:cxn modelId="{26442628-1928-4A4D-95BF-111DFD5815F9}" type="presOf" srcId="{668D9861-5CA0-44F1-ABA1-36CF1ECB7307}" destId="{D9FEE80E-D921-4A5F-A1D6-AA0D0132CB8B}" srcOrd="0" destOrd="0" presId="urn:microsoft.com/office/officeart/2005/8/layout/hierarchy2"/>
    <dgm:cxn modelId="{86DB68FB-B44A-4389-BDA1-819BF2DA12AA}" type="presOf" srcId="{2E382240-611D-44B9-B051-07E2ACF38663}" destId="{615EBB1B-3601-4634-ABA1-159C09A73EEE}" srcOrd="0" destOrd="0" presId="urn:microsoft.com/office/officeart/2005/8/layout/hierarchy2"/>
    <dgm:cxn modelId="{B93EEDDE-4825-450F-9E1D-72DB0ACB822F}" type="presOf" srcId="{07ED9491-76E3-488F-B499-08F4FDFEDD39}" destId="{574CA3F0-4F9F-4036-9783-0E012E07853B}" srcOrd="0" destOrd="0" presId="urn:microsoft.com/office/officeart/2005/8/layout/hierarchy2"/>
    <dgm:cxn modelId="{E7C9D8A6-9851-4AB9-A554-93A041C962C3}" type="presOf" srcId="{EFF69FF6-93A9-4D16-9D5C-5D28156B7E41}" destId="{BFB469F1-92C9-4B6D-9A14-609589D010C4}" srcOrd="1" destOrd="0" presId="urn:microsoft.com/office/officeart/2005/8/layout/hierarchy2"/>
    <dgm:cxn modelId="{4488A7E9-380E-4AF3-A935-FA50E38A332C}" type="presOf" srcId="{668D9861-5CA0-44F1-ABA1-36CF1ECB7307}" destId="{AF3F2810-1D49-4EF1-99F2-B71AA6D00B6C}" srcOrd="1" destOrd="0" presId="urn:microsoft.com/office/officeart/2005/8/layout/hierarchy2"/>
    <dgm:cxn modelId="{A0B24789-55F1-41C0-A382-D069927F52D8}" srcId="{77DF0EDA-3F59-4B57-887D-C0FB2A495348}" destId="{E76BA360-6C11-4FFF-80F1-C34E28D68DB5}" srcOrd="1" destOrd="0" parTransId="{EFF69FF6-93A9-4D16-9D5C-5D28156B7E41}" sibTransId="{2CDF500A-BAB0-4EAB-9F2D-28A1FEB0DFEA}"/>
    <dgm:cxn modelId="{18599900-9557-448D-9943-E40178297930}" srcId="{77DF0EDA-3F59-4B57-887D-C0FB2A495348}" destId="{3F33D547-D547-424E-87DB-95736D01BEF6}" srcOrd="0" destOrd="0" parTransId="{2E382240-611D-44B9-B051-07E2ACF38663}" sibTransId="{A0433F36-E9C1-4409-9B14-1141264F6CC0}"/>
    <dgm:cxn modelId="{C3B24C82-DA08-459E-BFE7-F697690B85AC}" type="presOf" srcId="{0C8A9B63-D1F5-4B69-8807-AC5D8831849F}" destId="{35CBBDE4-B022-4DEB-B7BE-F967C6212270}" srcOrd="0" destOrd="0" presId="urn:microsoft.com/office/officeart/2005/8/layout/hierarchy2"/>
    <dgm:cxn modelId="{B102039D-5555-4BC1-8397-465634E96DC1}" type="presOf" srcId="{78BAD791-BC06-42EE-ABE6-4CBD78B63302}" destId="{E82D374C-6CDB-469F-9EA4-99B83ECC030A}" srcOrd="0" destOrd="0" presId="urn:microsoft.com/office/officeart/2005/8/layout/hierarchy2"/>
    <dgm:cxn modelId="{F778BF14-35A1-4618-BE0C-11C395F20B95}" srcId="{78BAD791-BC06-42EE-ABE6-4CBD78B63302}" destId="{77DF0EDA-3F59-4B57-887D-C0FB2A495348}" srcOrd="0" destOrd="0" parTransId="{F7F9D463-6CB4-4090-86B9-F307BB3CD7F0}" sibTransId="{B11F9FB8-79E5-4BBE-89A2-10B0C17FA244}"/>
    <dgm:cxn modelId="{FD457781-53C1-40C9-B0B9-70F60DAD2D80}" type="presOf" srcId="{2E382240-611D-44B9-B051-07E2ACF38663}" destId="{3F99971D-E8DB-4F6A-A7D2-6D0D8C69B433}" srcOrd="1" destOrd="0" presId="urn:microsoft.com/office/officeart/2005/8/layout/hierarchy2"/>
    <dgm:cxn modelId="{94317590-1F5B-466B-935E-5C5E8A4BB903}" srcId="{77DF0EDA-3F59-4B57-887D-C0FB2A495348}" destId="{07ED9491-76E3-488F-B499-08F4FDFEDD39}" srcOrd="2" destOrd="0" parTransId="{668D9861-5CA0-44F1-ABA1-36CF1ECB7307}" sibTransId="{23CC02A7-64AD-432B-BA8E-7C8A9CADBCA0}"/>
    <dgm:cxn modelId="{1F61B75F-8A23-49FA-827A-9414464EF140}" type="presOf" srcId="{E76BA360-6C11-4FFF-80F1-C34E28D68DB5}" destId="{149FFD77-B072-485E-9A43-818BE24BA5E8}" srcOrd="0" destOrd="0" presId="urn:microsoft.com/office/officeart/2005/8/layout/hierarchy2"/>
    <dgm:cxn modelId="{E0C2CD5C-4FC1-4A55-9435-26EAF2CB8EE0}" type="presOf" srcId="{77DF0EDA-3F59-4B57-887D-C0FB2A495348}" destId="{E7AEE807-9A22-4658-8DC1-0BCBC465B70B}" srcOrd="0" destOrd="0" presId="urn:microsoft.com/office/officeart/2005/8/layout/hierarchy2"/>
    <dgm:cxn modelId="{83A346C6-7DF0-40FD-93DA-D2AC47F55AD2}" type="presParOf" srcId="{E82D374C-6CDB-469F-9EA4-99B83ECC030A}" destId="{29FB6A6F-1A8E-4304-B6C8-E92453415B42}" srcOrd="0" destOrd="0" presId="urn:microsoft.com/office/officeart/2005/8/layout/hierarchy2"/>
    <dgm:cxn modelId="{5B524687-D5AB-48B8-98E1-F4845883CA06}" type="presParOf" srcId="{29FB6A6F-1A8E-4304-B6C8-E92453415B42}" destId="{E7AEE807-9A22-4658-8DC1-0BCBC465B70B}" srcOrd="0" destOrd="0" presId="urn:microsoft.com/office/officeart/2005/8/layout/hierarchy2"/>
    <dgm:cxn modelId="{A804AA6C-55E5-4B28-BA6F-92E0E5562356}" type="presParOf" srcId="{29FB6A6F-1A8E-4304-B6C8-E92453415B42}" destId="{AFDEF578-B182-4589-9C2D-967BB610B8FB}" srcOrd="1" destOrd="0" presId="urn:microsoft.com/office/officeart/2005/8/layout/hierarchy2"/>
    <dgm:cxn modelId="{24B7D152-B3F8-46A4-9D81-4BA6339BDF17}" type="presParOf" srcId="{AFDEF578-B182-4589-9C2D-967BB610B8FB}" destId="{615EBB1B-3601-4634-ABA1-159C09A73EEE}" srcOrd="0" destOrd="0" presId="urn:microsoft.com/office/officeart/2005/8/layout/hierarchy2"/>
    <dgm:cxn modelId="{EBF74236-11E0-4293-956E-C892BD79B1B3}" type="presParOf" srcId="{615EBB1B-3601-4634-ABA1-159C09A73EEE}" destId="{3F99971D-E8DB-4F6A-A7D2-6D0D8C69B433}" srcOrd="0" destOrd="0" presId="urn:microsoft.com/office/officeart/2005/8/layout/hierarchy2"/>
    <dgm:cxn modelId="{207BAB61-D19D-44B0-A0B6-9A23DDAADA8D}" type="presParOf" srcId="{AFDEF578-B182-4589-9C2D-967BB610B8FB}" destId="{BA6AEE7A-BFED-414F-B2FB-507A6169BCEB}" srcOrd="1" destOrd="0" presId="urn:microsoft.com/office/officeart/2005/8/layout/hierarchy2"/>
    <dgm:cxn modelId="{1B6DFBF3-022F-45B4-90BE-9C69936E2DE5}" type="presParOf" srcId="{BA6AEE7A-BFED-414F-B2FB-507A6169BCEB}" destId="{C3401113-86CD-4195-81D7-EEC192F94CC6}" srcOrd="0" destOrd="0" presId="urn:microsoft.com/office/officeart/2005/8/layout/hierarchy2"/>
    <dgm:cxn modelId="{F678DBB3-04A4-4DDC-A619-EF64511980D5}" type="presParOf" srcId="{BA6AEE7A-BFED-414F-B2FB-507A6169BCEB}" destId="{BE31B0DC-98E2-4C4A-8087-99157B58F403}" srcOrd="1" destOrd="0" presId="urn:microsoft.com/office/officeart/2005/8/layout/hierarchy2"/>
    <dgm:cxn modelId="{1C672F3F-2245-4EEA-A8DC-E9A443AD9960}" type="presParOf" srcId="{AFDEF578-B182-4589-9C2D-967BB610B8FB}" destId="{E8C8AF51-42BA-40F4-B7A0-E4970E2025E7}" srcOrd="2" destOrd="0" presId="urn:microsoft.com/office/officeart/2005/8/layout/hierarchy2"/>
    <dgm:cxn modelId="{EED2A94C-34F6-4CC9-8382-6EAA24C20413}" type="presParOf" srcId="{E8C8AF51-42BA-40F4-B7A0-E4970E2025E7}" destId="{BFB469F1-92C9-4B6D-9A14-609589D010C4}" srcOrd="0" destOrd="0" presId="urn:microsoft.com/office/officeart/2005/8/layout/hierarchy2"/>
    <dgm:cxn modelId="{FBC3F696-6B76-493C-9F83-DFA0B94A3D1D}" type="presParOf" srcId="{AFDEF578-B182-4589-9C2D-967BB610B8FB}" destId="{8DE1B67C-05A4-4912-A578-1B7F5C6C71EF}" srcOrd="3" destOrd="0" presId="urn:microsoft.com/office/officeart/2005/8/layout/hierarchy2"/>
    <dgm:cxn modelId="{57A4CF04-15DA-4296-B583-C128CADFAB3D}" type="presParOf" srcId="{8DE1B67C-05A4-4912-A578-1B7F5C6C71EF}" destId="{149FFD77-B072-485E-9A43-818BE24BA5E8}" srcOrd="0" destOrd="0" presId="urn:microsoft.com/office/officeart/2005/8/layout/hierarchy2"/>
    <dgm:cxn modelId="{76EA3330-78D0-44CC-A638-AE144132ACBC}" type="presParOf" srcId="{8DE1B67C-05A4-4912-A578-1B7F5C6C71EF}" destId="{823D2891-4EBF-43CB-963C-DB725FA97819}" srcOrd="1" destOrd="0" presId="urn:microsoft.com/office/officeart/2005/8/layout/hierarchy2"/>
    <dgm:cxn modelId="{D6A431AE-3BC3-418C-88C5-D6A69B1816F4}" type="presParOf" srcId="{AFDEF578-B182-4589-9C2D-967BB610B8FB}" destId="{D9FEE80E-D921-4A5F-A1D6-AA0D0132CB8B}" srcOrd="4" destOrd="0" presId="urn:microsoft.com/office/officeart/2005/8/layout/hierarchy2"/>
    <dgm:cxn modelId="{382284FD-0810-453D-91F3-1BBB25FCA28E}" type="presParOf" srcId="{D9FEE80E-D921-4A5F-A1D6-AA0D0132CB8B}" destId="{AF3F2810-1D49-4EF1-99F2-B71AA6D00B6C}" srcOrd="0" destOrd="0" presId="urn:microsoft.com/office/officeart/2005/8/layout/hierarchy2"/>
    <dgm:cxn modelId="{FA6F1F28-94FD-4972-A273-95C060495F9B}" type="presParOf" srcId="{AFDEF578-B182-4589-9C2D-967BB610B8FB}" destId="{DB7377DF-2FBC-4AA8-AB9A-D310785789BB}" srcOrd="5" destOrd="0" presId="urn:microsoft.com/office/officeart/2005/8/layout/hierarchy2"/>
    <dgm:cxn modelId="{0EEDD6CC-453C-4EE8-BA06-348562C95DAA}" type="presParOf" srcId="{DB7377DF-2FBC-4AA8-AB9A-D310785789BB}" destId="{574CA3F0-4F9F-4036-9783-0E012E07853B}" srcOrd="0" destOrd="0" presId="urn:microsoft.com/office/officeart/2005/8/layout/hierarchy2"/>
    <dgm:cxn modelId="{2265C484-8211-4245-B420-DED42BE0F55B}" type="presParOf" srcId="{DB7377DF-2FBC-4AA8-AB9A-D310785789BB}" destId="{B89EA325-8E43-4E58-9587-57757DB69525}" srcOrd="1" destOrd="0" presId="urn:microsoft.com/office/officeart/2005/8/layout/hierarchy2"/>
    <dgm:cxn modelId="{B0F78B30-FF83-434B-A0A4-EA7A7C89F143}" type="presParOf" srcId="{AFDEF578-B182-4589-9C2D-967BB610B8FB}" destId="{35CBBDE4-B022-4DEB-B7BE-F967C6212270}" srcOrd="6" destOrd="0" presId="urn:microsoft.com/office/officeart/2005/8/layout/hierarchy2"/>
    <dgm:cxn modelId="{D08E3C39-39E5-4FBD-99A6-BFAFC2123850}" type="presParOf" srcId="{35CBBDE4-B022-4DEB-B7BE-F967C6212270}" destId="{37BC561D-59A6-4367-BA55-02F6EEF6D60E}" srcOrd="0" destOrd="0" presId="urn:microsoft.com/office/officeart/2005/8/layout/hierarchy2"/>
    <dgm:cxn modelId="{4671417E-1902-4AC3-8C7B-D0430E9BA2D2}" type="presParOf" srcId="{AFDEF578-B182-4589-9C2D-967BB610B8FB}" destId="{C485930B-3049-44D1-8D58-18C60016958C}" srcOrd="7" destOrd="0" presId="urn:microsoft.com/office/officeart/2005/8/layout/hierarchy2"/>
    <dgm:cxn modelId="{8551CBDA-310B-455E-AE4D-4CC5D47E7C94}" type="presParOf" srcId="{C485930B-3049-44D1-8D58-18C60016958C}" destId="{BD5337F1-5266-425A-B17A-A668B607D409}" srcOrd="0" destOrd="0" presId="urn:microsoft.com/office/officeart/2005/8/layout/hierarchy2"/>
    <dgm:cxn modelId="{57E9CED0-203E-41F3-BF82-6B39B159502C}" type="presParOf" srcId="{C485930B-3049-44D1-8D58-18C60016958C}" destId="{4A0A0E54-42E0-4A28-959B-C2176C72F0B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78BAD791-BC06-42EE-ABE6-4CBD78B6330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7DF0EDA-3F59-4B57-887D-C0FB2A495348}">
      <dgm:prSet phldrT="[Text]"/>
      <dgm:spPr/>
      <dgm:t>
        <a:bodyPr/>
        <a:lstStyle/>
        <a:p>
          <a:r>
            <a:rPr lang="cs-CZ" b="1" dirty="0" smtClean="0"/>
            <a:t>WEBA Olomouc, s.r.o.</a:t>
          </a:r>
          <a:endParaRPr lang="cs-CZ" b="1" dirty="0"/>
        </a:p>
      </dgm:t>
    </dgm:pt>
    <dgm:pt modelId="{F7F9D463-6CB4-4090-86B9-F307BB3CD7F0}" type="parTrans" cxnId="{F778BF14-35A1-4618-BE0C-11C395F20B95}">
      <dgm:prSet/>
      <dgm:spPr/>
      <dgm:t>
        <a:bodyPr/>
        <a:lstStyle/>
        <a:p>
          <a:endParaRPr lang="cs-CZ"/>
        </a:p>
      </dgm:t>
    </dgm:pt>
    <dgm:pt modelId="{B11F9FB8-79E5-4BBE-89A2-10B0C17FA244}" type="sibTrans" cxnId="{F778BF14-35A1-4618-BE0C-11C395F20B95}">
      <dgm:prSet/>
      <dgm:spPr/>
      <dgm:t>
        <a:bodyPr/>
        <a:lstStyle/>
        <a:p>
          <a:endParaRPr lang="cs-CZ"/>
        </a:p>
      </dgm:t>
    </dgm:pt>
    <dgm:pt modelId="{3F33D547-D547-424E-87DB-95736D01BEF6}">
      <dgm:prSet phldrT="[Text]" custT="1"/>
      <dgm:spPr/>
      <dgm:t>
        <a:bodyPr/>
        <a:lstStyle/>
        <a:p>
          <a:r>
            <a:rPr lang="cs-CZ" sz="1800" dirty="0" smtClean="0"/>
            <a:t>Nástrojář </a:t>
          </a:r>
          <a:endParaRPr lang="cs-CZ" sz="1800" dirty="0"/>
        </a:p>
      </dgm:t>
    </dgm:pt>
    <dgm:pt modelId="{2E382240-611D-44B9-B051-07E2ACF38663}" type="parTrans" cxnId="{18599900-9557-448D-9943-E40178297930}">
      <dgm:prSet/>
      <dgm:spPr/>
      <dgm:t>
        <a:bodyPr/>
        <a:lstStyle/>
        <a:p>
          <a:endParaRPr lang="cs-CZ" dirty="0"/>
        </a:p>
      </dgm:t>
    </dgm:pt>
    <dgm:pt modelId="{A0433F36-E9C1-4409-9B14-1141264F6CC0}" type="sibTrans" cxnId="{18599900-9557-448D-9943-E40178297930}">
      <dgm:prSet/>
      <dgm:spPr/>
      <dgm:t>
        <a:bodyPr/>
        <a:lstStyle/>
        <a:p>
          <a:endParaRPr lang="cs-CZ"/>
        </a:p>
      </dgm:t>
    </dgm:pt>
    <dgm:pt modelId="{E76BA360-6C11-4FFF-80F1-C34E28D68DB5}">
      <dgm:prSet phldrT="[Text]" custT="1"/>
      <dgm:spPr/>
      <dgm:t>
        <a:bodyPr/>
        <a:lstStyle/>
        <a:p>
          <a:r>
            <a:rPr lang="cs-CZ" sz="1800" dirty="0" smtClean="0"/>
            <a:t>Obráběč kovů </a:t>
          </a:r>
          <a:endParaRPr lang="cs-CZ" sz="1800" dirty="0"/>
        </a:p>
      </dgm:t>
    </dgm:pt>
    <dgm:pt modelId="{EFF69FF6-93A9-4D16-9D5C-5D28156B7E41}" type="parTrans" cxnId="{A0B24789-55F1-41C0-A382-D069927F52D8}">
      <dgm:prSet/>
      <dgm:spPr/>
      <dgm:t>
        <a:bodyPr/>
        <a:lstStyle/>
        <a:p>
          <a:endParaRPr lang="cs-CZ" dirty="0"/>
        </a:p>
      </dgm:t>
    </dgm:pt>
    <dgm:pt modelId="{2CDF500A-BAB0-4EAB-9F2D-28A1FEB0DFEA}" type="sibTrans" cxnId="{A0B24789-55F1-41C0-A382-D069927F52D8}">
      <dgm:prSet/>
      <dgm:spPr/>
      <dgm:t>
        <a:bodyPr/>
        <a:lstStyle/>
        <a:p>
          <a:endParaRPr lang="cs-CZ"/>
        </a:p>
      </dgm:t>
    </dgm:pt>
    <dgm:pt modelId="{F912715F-40CB-4211-8521-80CF461C6E7F}">
      <dgm:prSet custT="1"/>
      <dgm:spPr/>
      <dgm:t>
        <a:bodyPr/>
        <a:lstStyle/>
        <a:p>
          <a:r>
            <a:rPr lang="cs-CZ" sz="1800" dirty="0" smtClean="0"/>
            <a:t>Konstruktér </a:t>
          </a:r>
          <a:endParaRPr lang="cs-CZ" sz="1800" dirty="0"/>
        </a:p>
      </dgm:t>
    </dgm:pt>
    <dgm:pt modelId="{EAA3B333-3B0F-47FC-A633-372D47C693CF}" type="parTrans" cxnId="{7E1858CF-488C-4F04-A269-D4BDE668B842}">
      <dgm:prSet/>
      <dgm:spPr/>
      <dgm:t>
        <a:bodyPr/>
        <a:lstStyle/>
        <a:p>
          <a:endParaRPr lang="cs-CZ" dirty="0"/>
        </a:p>
      </dgm:t>
    </dgm:pt>
    <dgm:pt modelId="{06804A50-A691-4E65-93EC-851ABDCE0638}" type="sibTrans" cxnId="{7E1858CF-488C-4F04-A269-D4BDE668B842}">
      <dgm:prSet/>
      <dgm:spPr/>
      <dgm:t>
        <a:bodyPr/>
        <a:lstStyle/>
        <a:p>
          <a:endParaRPr lang="cs-CZ"/>
        </a:p>
      </dgm:t>
    </dgm:pt>
    <dgm:pt modelId="{E82D374C-6CDB-469F-9EA4-99B83ECC030A}" type="pres">
      <dgm:prSet presAssocID="{78BAD791-BC06-42EE-ABE6-4CBD78B6330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9FB6A6F-1A8E-4304-B6C8-E92453415B42}" type="pres">
      <dgm:prSet presAssocID="{77DF0EDA-3F59-4B57-887D-C0FB2A495348}" presName="root1" presStyleCnt="0"/>
      <dgm:spPr/>
    </dgm:pt>
    <dgm:pt modelId="{E7AEE807-9A22-4658-8DC1-0BCBC465B70B}" type="pres">
      <dgm:prSet presAssocID="{77DF0EDA-3F59-4B57-887D-C0FB2A49534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FDEF578-B182-4589-9C2D-967BB610B8FB}" type="pres">
      <dgm:prSet presAssocID="{77DF0EDA-3F59-4B57-887D-C0FB2A495348}" presName="level2hierChild" presStyleCnt="0"/>
      <dgm:spPr/>
    </dgm:pt>
    <dgm:pt modelId="{615EBB1B-3601-4634-ABA1-159C09A73EEE}" type="pres">
      <dgm:prSet presAssocID="{2E382240-611D-44B9-B051-07E2ACF38663}" presName="conn2-1" presStyleLbl="parChTrans1D2" presStyleIdx="0" presStyleCnt="3"/>
      <dgm:spPr/>
      <dgm:t>
        <a:bodyPr/>
        <a:lstStyle/>
        <a:p>
          <a:endParaRPr lang="cs-CZ"/>
        </a:p>
      </dgm:t>
    </dgm:pt>
    <dgm:pt modelId="{3F99971D-E8DB-4F6A-A7D2-6D0D8C69B433}" type="pres">
      <dgm:prSet presAssocID="{2E382240-611D-44B9-B051-07E2ACF38663}" presName="connTx" presStyleLbl="parChTrans1D2" presStyleIdx="0" presStyleCnt="3"/>
      <dgm:spPr/>
      <dgm:t>
        <a:bodyPr/>
        <a:lstStyle/>
        <a:p>
          <a:endParaRPr lang="cs-CZ"/>
        </a:p>
      </dgm:t>
    </dgm:pt>
    <dgm:pt modelId="{BA6AEE7A-BFED-414F-B2FB-507A6169BCEB}" type="pres">
      <dgm:prSet presAssocID="{3F33D547-D547-424E-87DB-95736D01BEF6}" presName="root2" presStyleCnt="0"/>
      <dgm:spPr/>
    </dgm:pt>
    <dgm:pt modelId="{C3401113-86CD-4195-81D7-EEC192F94CC6}" type="pres">
      <dgm:prSet presAssocID="{3F33D547-D547-424E-87DB-95736D01BEF6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E31B0DC-98E2-4C4A-8087-99157B58F403}" type="pres">
      <dgm:prSet presAssocID="{3F33D547-D547-424E-87DB-95736D01BEF6}" presName="level3hierChild" presStyleCnt="0"/>
      <dgm:spPr/>
    </dgm:pt>
    <dgm:pt modelId="{E8C8AF51-42BA-40F4-B7A0-E4970E2025E7}" type="pres">
      <dgm:prSet presAssocID="{EFF69FF6-93A9-4D16-9D5C-5D28156B7E41}" presName="conn2-1" presStyleLbl="parChTrans1D2" presStyleIdx="1" presStyleCnt="3"/>
      <dgm:spPr/>
      <dgm:t>
        <a:bodyPr/>
        <a:lstStyle/>
        <a:p>
          <a:endParaRPr lang="cs-CZ"/>
        </a:p>
      </dgm:t>
    </dgm:pt>
    <dgm:pt modelId="{BFB469F1-92C9-4B6D-9A14-609589D010C4}" type="pres">
      <dgm:prSet presAssocID="{EFF69FF6-93A9-4D16-9D5C-5D28156B7E41}" presName="connTx" presStyleLbl="parChTrans1D2" presStyleIdx="1" presStyleCnt="3"/>
      <dgm:spPr/>
      <dgm:t>
        <a:bodyPr/>
        <a:lstStyle/>
        <a:p>
          <a:endParaRPr lang="cs-CZ"/>
        </a:p>
      </dgm:t>
    </dgm:pt>
    <dgm:pt modelId="{8DE1B67C-05A4-4912-A578-1B7F5C6C71EF}" type="pres">
      <dgm:prSet presAssocID="{E76BA360-6C11-4FFF-80F1-C34E28D68DB5}" presName="root2" presStyleCnt="0"/>
      <dgm:spPr/>
    </dgm:pt>
    <dgm:pt modelId="{149FFD77-B072-485E-9A43-818BE24BA5E8}" type="pres">
      <dgm:prSet presAssocID="{E76BA360-6C11-4FFF-80F1-C34E28D68DB5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23D2891-4EBF-43CB-963C-DB725FA97819}" type="pres">
      <dgm:prSet presAssocID="{E76BA360-6C11-4FFF-80F1-C34E28D68DB5}" presName="level3hierChild" presStyleCnt="0"/>
      <dgm:spPr/>
    </dgm:pt>
    <dgm:pt modelId="{7CEB6A3A-7A7A-4E4C-A774-B3E0DFA23A33}" type="pres">
      <dgm:prSet presAssocID="{EAA3B333-3B0F-47FC-A633-372D47C693CF}" presName="conn2-1" presStyleLbl="parChTrans1D2" presStyleIdx="2" presStyleCnt="3"/>
      <dgm:spPr/>
      <dgm:t>
        <a:bodyPr/>
        <a:lstStyle/>
        <a:p>
          <a:endParaRPr lang="cs-CZ"/>
        </a:p>
      </dgm:t>
    </dgm:pt>
    <dgm:pt modelId="{2520F2A8-BC22-46AE-A813-C93E1EE117CF}" type="pres">
      <dgm:prSet presAssocID="{EAA3B333-3B0F-47FC-A633-372D47C693CF}" presName="connTx" presStyleLbl="parChTrans1D2" presStyleIdx="2" presStyleCnt="3"/>
      <dgm:spPr/>
      <dgm:t>
        <a:bodyPr/>
        <a:lstStyle/>
        <a:p>
          <a:endParaRPr lang="cs-CZ"/>
        </a:p>
      </dgm:t>
    </dgm:pt>
    <dgm:pt modelId="{46D77E46-2319-48D6-B176-02BCFE9C16B7}" type="pres">
      <dgm:prSet presAssocID="{F912715F-40CB-4211-8521-80CF461C6E7F}" presName="root2" presStyleCnt="0"/>
      <dgm:spPr/>
    </dgm:pt>
    <dgm:pt modelId="{D9002966-D25F-4A92-A7E8-615742CD4390}" type="pres">
      <dgm:prSet presAssocID="{F912715F-40CB-4211-8521-80CF461C6E7F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6101407-EB89-4000-8D39-B6580C951A53}" type="pres">
      <dgm:prSet presAssocID="{F912715F-40CB-4211-8521-80CF461C6E7F}" presName="level3hierChild" presStyleCnt="0"/>
      <dgm:spPr/>
    </dgm:pt>
  </dgm:ptLst>
  <dgm:cxnLst>
    <dgm:cxn modelId="{92F7F417-409A-4AA3-837F-783D68B47E41}" type="presOf" srcId="{EAA3B333-3B0F-47FC-A633-372D47C693CF}" destId="{2520F2A8-BC22-46AE-A813-C93E1EE117CF}" srcOrd="1" destOrd="0" presId="urn:microsoft.com/office/officeart/2005/8/layout/hierarchy2"/>
    <dgm:cxn modelId="{AD9DECC4-C79D-481B-AE72-162E366F237D}" type="presOf" srcId="{78BAD791-BC06-42EE-ABE6-4CBD78B63302}" destId="{E82D374C-6CDB-469F-9EA4-99B83ECC030A}" srcOrd="0" destOrd="0" presId="urn:microsoft.com/office/officeart/2005/8/layout/hierarchy2"/>
    <dgm:cxn modelId="{F0CB3F75-5E5D-4AEF-B02C-C2B47F12E4BA}" type="presOf" srcId="{77DF0EDA-3F59-4B57-887D-C0FB2A495348}" destId="{E7AEE807-9A22-4658-8DC1-0BCBC465B70B}" srcOrd="0" destOrd="0" presId="urn:microsoft.com/office/officeart/2005/8/layout/hierarchy2"/>
    <dgm:cxn modelId="{47269AA7-9318-471C-85EB-6005337AD49A}" type="presOf" srcId="{2E382240-611D-44B9-B051-07E2ACF38663}" destId="{3F99971D-E8DB-4F6A-A7D2-6D0D8C69B433}" srcOrd="1" destOrd="0" presId="urn:microsoft.com/office/officeart/2005/8/layout/hierarchy2"/>
    <dgm:cxn modelId="{FD39C0FA-88DE-4F2F-A7C3-DEDFC20570E9}" type="presOf" srcId="{EFF69FF6-93A9-4D16-9D5C-5D28156B7E41}" destId="{E8C8AF51-42BA-40F4-B7A0-E4970E2025E7}" srcOrd="0" destOrd="0" presId="urn:microsoft.com/office/officeart/2005/8/layout/hierarchy2"/>
    <dgm:cxn modelId="{B626F550-E100-42DF-B033-AD41EBDC54F9}" type="presOf" srcId="{E76BA360-6C11-4FFF-80F1-C34E28D68DB5}" destId="{149FFD77-B072-485E-9A43-818BE24BA5E8}" srcOrd="0" destOrd="0" presId="urn:microsoft.com/office/officeart/2005/8/layout/hierarchy2"/>
    <dgm:cxn modelId="{9C2378F7-1BFB-458B-A951-FEBF5E7EB698}" type="presOf" srcId="{3F33D547-D547-424E-87DB-95736D01BEF6}" destId="{C3401113-86CD-4195-81D7-EEC192F94CC6}" srcOrd="0" destOrd="0" presId="urn:microsoft.com/office/officeart/2005/8/layout/hierarchy2"/>
    <dgm:cxn modelId="{5EC0114F-32CB-4B90-AB12-89BF3FFB8652}" type="presOf" srcId="{F912715F-40CB-4211-8521-80CF461C6E7F}" destId="{D9002966-D25F-4A92-A7E8-615742CD4390}" srcOrd="0" destOrd="0" presId="urn:microsoft.com/office/officeart/2005/8/layout/hierarchy2"/>
    <dgm:cxn modelId="{7E1858CF-488C-4F04-A269-D4BDE668B842}" srcId="{77DF0EDA-3F59-4B57-887D-C0FB2A495348}" destId="{F912715F-40CB-4211-8521-80CF461C6E7F}" srcOrd="2" destOrd="0" parTransId="{EAA3B333-3B0F-47FC-A633-372D47C693CF}" sibTransId="{06804A50-A691-4E65-93EC-851ABDCE0638}"/>
    <dgm:cxn modelId="{BD29B940-53C9-4F5C-9D9C-EB103D771A2B}" type="presOf" srcId="{2E382240-611D-44B9-B051-07E2ACF38663}" destId="{615EBB1B-3601-4634-ABA1-159C09A73EEE}" srcOrd="0" destOrd="0" presId="urn:microsoft.com/office/officeart/2005/8/layout/hierarchy2"/>
    <dgm:cxn modelId="{0F238A6F-7E7D-4806-AD6D-FCEF2541F78C}" type="presOf" srcId="{EFF69FF6-93A9-4D16-9D5C-5D28156B7E41}" destId="{BFB469F1-92C9-4B6D-9A14-609589D010C4}" srcOrd="1" destOrd="0" presId="urn:microsoft.com/office/officeart/2005/8/layout/hierarchy2"/>
    <dgm:cxn modelId="{A0B24789-55F1-41C0-A382-D069927F52D8}" srcId="{77DF0EDA-3F59-4B57-887D-C0FB2A495348}" destId="{E76BA360-6C11-4FFF-80F1-C34E28D68DB5}" srcOrd="1" destOrd="0" parTransId="{EFF69FF6-93A9-4D16-9D5C-5D28156B7E41}" sibTransId="{2CDF500A-BAB0-4EAB-9F2D-28A1FEB0DFEA}"/>
    <dgm:cxn modelId="{18599900-9557-448D-9943-E40178297930}" srcId="{77DF0EDA-3F59-4B57-887D-C0FB2A495348}" destId="{3F33D547-D547-424E-87DB-95736D01BEF6}" srcOrd="0" destOrd="0" parTransId="{2E382240-611D-44B9-B051-07E2ACF38663}" sibTransId="{A0433F36-E9C1-4409-9B14-1141264F6CC0}"/>
    <dgm:cxn modelId="{7035CD33-C06D-4F28-A19C-85705AF07534}" type="presOf" srcId="{EAA3B333-3B0F-47FC-A633-372D47C693CF}" destId="{7CEB6A3A-7A7A-4E4C-A774-B3E0DFA23A33}" srcOrd="0" destOrd="0" presId="urn:microsoft.com/office/officeart/2005/8/layout/hierarchy2"/>
    <dgm:cxn modelId="{F778BF14-35A1-4618-BE0C-11C395F20B95}" srcId="{78BAD791-BC06-42EE-ABE6-4CBD78B63302}" destId="{77DF0EDA-3F59-4B57-887D-C0FB2A495348}" srcOrd="0" destOrd="0" parTransId="{F7F9D463-6CB4-4090-86B9-F307BB3CD7F0}" sibTransId="{B11F9FB8-79E5-4BBE-89A2-10B0C17FA244}"/>
    <dgm:cxn modelId="{39183CEF-96A9-4DEC-A8DC-E65D3938FEF9}" type="presParOf" srcId="{E82D374C-6CDB-469F-9EA4-99B83ECC030A}" destId="{29FB6A6F-1A8E-4304-B6C8-E92453415B42}" srcOrd="0" destOrd="0" presId="urn:microsoft.com/office/officeart/2005/8/layout/hierarchy2"/>
    <dgm:cxn modelId="{F8BB3674-A407-4193-B334-06A5C096AC6E}" type="presParOf" srcId="{29FB6A6F-1A8E-4304-B6C8-E92453415B42}" destId="{E7AEE807-9A22-4658-8DC1-0BCBC465B70B}" srcOrd="0" destOrd="0" presId="urn:microsoft.com/office/officeart/2005/8/layout/hierarchy2"/>
    <dgm:cxn modelId="{40BFAE7C-F9E1-4CD7-B3F9-6789AB973036}" type="presParOf" srcId="{29FB6A6F-1A8E-4304-B6C8-E92453415B42}" destId="{AFDEF578-B182-4589-9C2D-967BB610B8FB}" srcOrd="1" destOrd="0" presId="urn:microsoft.com/office/officeart/2005/8/layout/hierarchy2"/>
    <dgm:cxn modelId="{CA8F85FF-D7CB-4EC3-A773-B88DD3BB13EF}" type="presParOf" srcId="{AFDEF578-B182-4589-9C2D-967BB610B8FB}" destId="{615EBB1B-3601-4634-ABA1-159C09A73EEE}" srcOrd="0" destOrd="0" presId="urn:microsoft.com/office/officeart/2005/8/layout/hierarchy2"/>
    <dgm:cxn modelId="{59F7377A-1A2D-4C8F-A6E7-C388A3AF6C00}" type="presParOf" srcId="{615EBB1B-3601-4634-ABA1-159C09A73EEE}" destId="{3F99971D-E8DB-4F6A-A7D2-6D0D8C69B433}" srcOrd="0" destOrd="0" presId="urn:microsoft.com/office/officeart/2005/8/layout/hierarchy2"/>
    <dgm:cxn modelId="{C3E68103-D92C-4057-BE1F-79847483C940}" type="presParOf" srcId="{AFDEF578-B182-4589-9C2D-967BB610B8FB}" destId="{BA6AEE7A-BFED-414F-B2FB-507A6169BCEB}" srcOrd="1" destOrd="0" presId="urn:microsoft.com/office/officeart/2005/8/layout/hierarchy2"/>
    <dgm:cxn modelId="{71222B5E-251A-4E0A-ACD4-E4E00588246D}" type="presParOf" srcId="{BA6AEE7A-BFED-414F-B2FB-507A6169BCEB}" destId="{C3401113-86CD-4195-81D7-EEC192F94CC6}" srcOrd="0" destOrd="0" presId="urn:microsoft.com/office/officeart/2005/8/layout/hierarchy2"/>
    <dgm:cxn modelId="{EE42308E-B88E-4AB8-AA88-68DFFDD83837}" type="presParOf" srcId="{BA6AEE7A-BFED-414F-B2FB-507A6169BCEB}" destId="{BE31B0DC-98E2-4C4A-8087-99157B58F403}" srcOrd="1" destOrd="0" presId="urn:microsoft.com/office/officeart/2005/8/layout/hierarchy2"/>
    <dgm:cxn modelId="{A85517E2-97D5-47E7-8139-CCD587292BAB}" type="presParOf" srcId="{AFDEF578-B182-4589-9C2D-967BB610B8FB}" destId="{E8C8AF51-42BA-40F4-B7A0-E4970E2025E7}" srcOrd="2" destOrd="0" presId="urn:microsoft.com/office/officeart/2005/8/layout/hierarchy2"/>
    <dgm:cxn modelId="{DAC7FEB7-852F-42EB-BEAD-A8234A8CE321}" type="presParOf" srcId="{E8C8AF51-42BA-40F4-B7A0-E4970E2025E7}" destId="{BFB469F1-92C9-4B6D-9A14-609589D010C4}" srcOrd="0" destOrd="0" presId="urn:microsoft.com/office/officeart/2005/8/layout/hierarchy2"/>
    <dgm:cxn modelId="{9935A8B3-692F-40DF-B312-ED72A5149961}" type="presParOf" srcId="{AFDEF578-B182-4589-9C2D-967BB610B8FB}" destId="{8DE1B67C-05A4-4912-A578-1B7F5C6C71EF}" srcOrd="3" destOrd="0" presId="urn:microsoft.com/office/officeart/2005/8/layout/hierarchy2"/>
    <dgm:cxn modelId="{CD020AF1-470A-4E22-AC8F-A0539B144FBA}" type="presParOf" srcId="{8DE1B67C-05A4-4912-A578-1B7F5C6C71EF}" destId="{149FFD77-B072-485E-9A43-818BE24BA5E8}" srcOrd="0" destOrd="0" presId="urn:microsoft.com/office/officeart/2005/8/layout/hierarchy2"/>
    <dgm:cxn modelId="{2ED626F7-E60F-4845-B63F-F32FB34FB12F}" type="presParOf" srcId="{8DE1B67C-05A4-4912-A578-1B7F5C6C71EF}" destId="{823D2891-4EBF-43CB-963C-DB725FA97819}" srcOrd="1" destOrd="0" presId="urn:microsoft.com/office/officeart/2005/8/layout/hierarchy2"/>
    <dgm:cxn modelId="{E2EA670A-3F3B-41FB-B78B-FCECBF73AF41}" type="presParOf" srcId="{AFDEF578-B182-4589-9C2D-967BB610B8FB}" destId="{7CEB6A3A-7A7A-4E4C-A774-B3E0DFA23A33}" srcOrd="4" destOrd="0" presId="urn:microsoft.com/office/officeart/2005/8/layout/hierarchy2"/>
    <dgm:cxn modelId="{2DD09ADB-E929-4298-837F-84A7FE7E5752}" type="presParOf" srcId="{7CEB6A3A-7A7A-4E4C-A774-B3E0DFA23A33}" destId="{2520F2A8-BC22-46AE-A813-C93E1EE117CF}" srcOrd="0" destOrd="0" presId="urn:microsoft.com/office/officeart/2005/8/layout/hierarchy2"/>
    <dgm:cxn modelId="{DA4FF214-821C-49CE-A6EC-93EDCC66C9F2}" type="presParOf" srcId="{AFDEF578-B182-4589-9C2D-967BB610B8FB}" destId="{46D77E46-2319-48D6-B176-02BCFE9C16B7}" srcOrd="5" destOrd="0" presId="urn:microsoft.com/office/officeart/2005/8/layout/hierarchy2"/>
    <dgm:cxn modelId="{11EE54F5-6216-4AE9-A07B-F50F64F02585}" type="presParOf" srcId="{46D77E46-2319-48D6-B176-02BCFE9C16B7}" destId="{D9002966-D25F-4A92-A7E8-615742CD4390}" srcOrd="0" destOrd="0" presId="urn:microsoft.com/office/officeart/2005/8/layout/hierarchy2"/>
    <dgm:cxn modelId="{6B5723B2-B9FA-40B7-9F44-BFC921436B54}" type="presParOf" srcId="{46D77E46-2319-48D6-B176-02BCFE9C16B7}" destId="{76101407-EB89-4000-8D39-B6580C951A5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389951-6434-44C5-90EA-B4A8858B78F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28D6540-0C72-4937-B9A9-7242E6470682}">
      <dgm:prSet phldrT="[Text]"/>
      <dgm:spPr/>
      <dgm:t>
        <a:bodyPr/>
        <a:lstStyle/>
        <a:p>
          <a:r>
            <a:rPr lang="cs-CZ" b="1" dirty="0" smtClean="0"/>
            <a:t>AŽD Praha s.r.o. Montážní závod Olomouc </a:t>
          </a:r>
          <a:endParaRPr lang="cs-CZ" b="1" dirty="0"/>
        </a:p>
      </dgm:t>
    </dgm:pt>
    <dgm:pt modelId="{2D98CC05-4F54-4534-A1B4-CD67BC0BE091}" type="parTrans" cxnId="{A5882366-97DD-4486-A31E-F34E7E5EEBD7}">
      <dgm:prSet/>
      <dgm:spPr/>
      <dgm:t>
        <a:bodyPr/>
        <a:lstStyle/>
        <a:p>
          <a:endParaRPr lang="cs-CZ"/>
        </a:p>
      </dgm:t>
    </dgm:pt>
    <dgm:pt modelId="{4244CDC3-AE4F-4E7D-B99C-186A2A04E2FD}" type="sibTrans" cxnId="{A5882366-97DD-4486-A31E-F34E7E5EEBD7}">
      <dgm:prSet/>
      <dgm:spPr/>
      <dgm:t>
        <a:bodyPr/>
        <a:lstStyle/>
        <a:p>
          <a:endParaRPr lang="cs-CZ"/>
        </a:p>
      </dgm:t>
    </dgm:pt>
    <dgm:pt modelId="{1C2978F1-0B70-4030-AE6A-F954B65D92C4}">
      <dgm:prSet phldrT="[Text]"/>
      <dgm:spPr/>
      <dgm:t>
        <a:bodyPr/>
        <a:lstStyle/>
        <a:p>
          <a:r>
            <a:rPr lang="cs-CZ" dirty="0" smtClean="0"/>
            <a:t>Sdělovací a zabezpečovací elektromechanik </a:t>
          </a:r>
          <a:endParaRPr lang="cs-CZ" dirty="0"/>
        </a:p>
      </dgm:t>
    </dgm:pt>
    <dgm:pt modelId="{8B8CE409-0B8A-4FA1-9050-1315E34CB8F1}" type="parTrans" cxnId="{59B220CD-4573-4B1F-938D-2014AA0B5ED2}">
      <dgm:prSet/>
      <dgm:spPr/>
      <dgm:t>
        <a:bodyPr/>
        <a:lstStyle/>
        <a:p>
          <a:endParaRPr lang="cs-CZ" dirty="0"/>
        </a:p>
      </dgm:t>
    </dgm:pt>
    <dgm:pt modelId="{9C04ED84-2A04-4451-82F9-94FE7081668C}" type="sibTrans" cxnId="{59B220CD-4573-4B1F-938D-2014AA0B5ED2}">
      <dgm:prSet/>
      <dgm:spPr/>
      <dgm:t>
        <a:bodyPr/>
        <a:lstStyle/>
        <a:p>
          <a:endParaRPr lang="cs-CZ"/>
        </a:p>
      </dgm:t>
    </dgm:pt>
    <dgm:pt modelId="{BB4715DF-2763-434E-B101-C0874C6D0450}">
      <dgm:prSet phldrT="[Text]"/>
      <dgm:spPr/>
      <dgm:t>
        <a:bodyPr/>
        <a:lstStyle/>
        <a:p>
          <a:r>
            <a:rPr lang="cs-CZ" dirty="0" smtClean="0"/>
            <a:t>Řidič speciálního kolejového vozidla </a:t>
          </a:r>
          <a:endParaRPr lang="cs-CZ" dirty="0"/>
        </a:p>
      </dgm:t>
    </dgm:pt>
    <dgm:pt modelId="{DEED8DEE-0E69-4B33-94FC-BF93AB35CCB2}" type="parTrans" cxnId="{608B71C8-6245-4437-A0C8-39ED2F4821A1}">
      <dgm:prSet/>
      <dgm:spPr/>
      <dgm:t>
        <a:bodyPr/>
        <a:lstStyle/>
        <a:p>
          <a:endParaRPr lang="cs-CZ" dirty="0"/>
        </a:p>
      </dgm:t>
    </dgm:pt>
    <dgm:pt modelId="{0F121172-717B-4E3E-B75D-C3E1B50A9C82}" type="sibTrans" cxnId="{608B71C8-6245-4437-A0C8-39ED2F4821A1}">
      <dgm:prSet/>
      <dgm:spPr/>
      <dgm:t>
        <a:bodyPr/>
        <a:lstStyle/>
        <a:p>
          <a:endParaRPr lang="cs-CZ"/>
        </a:p>
      </dgm:t>
    </dgm:pt>
    <dgm:pt modelId="{3111324B-A0AE-421D-BAB3-B70D5297CFD5}">
      <dgm:prSet/>
      <dgm:spPr/>
      <dgm:t>
        <a:bodyPr/>
        <a:lstStyle/>
        <a:p>
          <a:r>
            <a:rPr lang="cs-CZ" dirty="0" smtClean="0"/>
            <a:t>Řidič pracovních a zemních strojů </a:t>
          </a:r>
          <a:endParaRPr lang="cs-CZ" dirty="0"/>
        </a:p>
      </dgm:t>
    </dgm:pt>
    <dgm:pt modelId="{6889046B-5361-4D1C-AC0A-20AC8800171B}" type="parTrans" cxnId="{2FC7A7A3-23CB-4D23-B780-B262A37DED3D}">
      <dgm:prSet/>
      <dgm:spPr/>
      <dgm:t>
        <a:bodyPr/>
        <a:lstStyle/>
        <a:p>
          <a:endParaRPr lang="cs-CZ" dirty="0"/>
        </a:p>
      </dgm:t>
    </dgm:pt>
    <dgm:pt modelId="{90B491CC-0385-4E47-A9FA-3B50C8AEF31C}" type="sibTrans" cxnId="{2FC7A7A3-23CB-4D23-B780-B262A37DED3D}">
      <dgm:prSet/>
      <dgm:spPr/>
      <dgm:t>
        <a:bodyPr/>
        <a:lstStyle/>
        <a:p>
          <a:endParaRPr lang="cs-CZ"/>
        </a:p>
      </dgm:t>
    </dgm:pt>
    <dgm:pt modelId="{7545EE50-AFA5-4D93-8D07-94C5AECF67EC}">
      <dgm:prSet/>
      <dgm:spPr/>
      <dgm:t>
        <a:bodyPr/>
        <a:lstStyle/>
        <a:p>
          <a:r>
            <a:rPr lang="cs-CZ" dirty="0" smtClean="0"/>
            <a:t>Specialista pro zahraniční obchod – technik </a:t>
          </a:r>
          <a:endParaRPr lang="cs-CZ" dirty="0"/>
        </a:p>
      </dgm:t>
    </dgm:pt>
    <dgm:pt modelId="{058AF18D-FBB8-4B2F-B5A8-FDBD200B0CB7}" type="parTrans" cxnId="{DBC476D6-E61C-4D7C-A1F6-031E7625AB0D}">
      <dgm:prSet/>
      <dgm:spPr/>
      <dgm:t>
        <a:bodyPr/>
        <a:lstStyle/>
        <a:p>
          <a:endParaRPr lang="cs-CZ" dirty="0"/>
        </a:p>
      </dgm:t>
    </dgm:pt>
    <dgm:pt modelId="{445B0C7D-17DD-4BA7-B3FC-FAD889041486}" type="sibTrans" cxnId="{DBC476D6-E61C-4D7C-A1F6-031E7625AB0D}">
      <dgm:prSet/>
      <dgm:spPr/>
      <dgm:t>
        <a:bodyPr/>
        <a:lstStyle/>
        <a:p>
          <a:endParaRPr lang="cs-CZ"/>
        </a:p>
      </dgm:t>
    </dgm:pt>
    <dgm:pt modelId="{D3A13334-50B8-462B-B9BC-642F1C67158A}" type="pres">
      <dgm:prSet presAssocID="{12389951-6434-44C5-90EA-B4A8858B78F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716E238-49AF-4B7A-82A0-C844D0F292C2}" type="pres">
      <dgm:prSet presAssocID="{F28D6540-0C72-4937-B9A9-7242E6470682}" presName="root1" presStyleCnt="0"/>
      <dgm:spPr/>
    </dgm:pt>
    <dgm:pt modelId="{BC27ADC9-3016-4063-8E57-D27DEB383913}" type="pres">
      <dgm:prSet presAssocID="{F28D6540-0C72-4937-B9A9-7242E6470682}" presName="LevelOneTextNode" presStyleLbl="node0" presStyleIdx="0" presStyleCnt="1" custScaleX="94325" custScaleY="10154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46ECDCB-784B-4E70-85E8-273CBDBAFAEF}" type="pres">
      <dgm:prSet presAssocID="{F28D6540-0C72-4937-B9A9-7242E6470682}" presName="level2hierChild" presStyleCnt="0"/>
      <dgm:spPr/>
    </dgm:pt>
    <dgm:pt modelId="{0C383E99-B028-4514-B6B1-E65583AFF4B6}" type="pres">
      <dgm:prSet presAssocID="{8B8CE409-0B8A-4FA1-9050-1315E34CB8F1}" presName="conn2-1" presStyleLbl="parChTrans1D2" presStyleIdx="0" presStyleCnt="4"/>
      <dgm:spPr/>
      <dgm:t>
        <a:bodyPr/>
        <a:lstStyle/>
        <a:p>
          <a:endParaRPr lang="cs-CZ"/>
        </a:p>
      </dgm:t>
    </dgm:pt>
    <dgm:pt modelId="{0EC9CD21-2A4D-4F17-89A3-900E3270EEC8}" type="pres">
      <dgm:prSet presAssocID="{8B8CE409-0B8A-4FA1-9050-1315E34CB8F1}" presName="connTx" presStyleLbl="parChTrans1D2" presStyleIdx="0" presStyleCnt="4"/>
      <dgm:spPr/>
      <dgm:t>
        <a:bodyPr/>
        <a:lstStyle/>
        <a:p>
          <a:endParaRPr lang="cs-CZ"/>
        </a:p>
      </dgm:t>
    </dgm:pt>
    <dgm:pt modelId="{DE701C97-267D-40EB-A075-184FE7878618}" type="pres">
      <dgm:prSet presAssocID="{1C2978F1-0B70-4030-AE6A-F954B65D92C4}" presName="root2" presStyleCnt="0"/>
      <dgm:spPr/>
    </dgm:pt>
    <dgm:pt modelId="{3739FC51-99C0-4D85-8BC1-2F7D4C7CBCF7}" type="pres">
      <dgm:prSet presAssocID="{1C2978F1-0B70-4030-AE6A-F954B65D92C4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816FD0C-7162-4729-A05E-596B46A265A0}" type="pres">
      <dgm:prSet presAssocID="{1C2978F1-0B70-4030-AE6A-F954B65D92C4}" presName="level3hierChild" presStyleCnt="0"/>
      <dgm:spPr/>
    </dgm:pt>
    <dgm:pt modelId="{74AF83E3-DF62-47B5-9E1D-39C1229F5BCE}" type="pres">
      <dgm:prSet presAssocID="{DEED8DEE-0E69-4B33-94FC-BF93AB35CCB2}" presName="conn2-1" presStyleLbl="parChTrans1D2" presStyleIdx="1" presStyleCnt="4"/>
      <dgm:spPr/>
      <dgm:t>
        <a:bodyPr/>
        <a:lstStyle/>
        <a:p>
          <a:endParaRPr lang="cs-CZ"/>
        </a:p>
      </dgm:t>
    </dgm:pt>
    <dgm:pt modelId="{AFC9B258-1B79-4796-BA03-2BCAAD42F7D2}" type="pres">
      <dgm:prSet presAssocID="{DEED8DEE-0E69-4B33-94FC-BF93AB35CCB2}" presName="connTx" presStyleLbl="parChTrans1D2" presStyleIdx="1" presStyleCnt="4"/>
      <dgm:spPr/>
      <dgm:t>
        <a:bodyPr/>
        <a:lstStyle/>
        <a:p>
          <a:endParaRPr lang="cs-CZ"/>
        </a:p>
      </dgm:t>
    </dgm:pt>
    <dgm:pt modelId="{2E7BA938-F1E2-4B5F-B2FE-9DA678F28326}" type="pres">
      <dgm:prSet presAssocID="{BB4715DF-2763-434E-B101-C0874C6D0450}" presName="root2" presStyleCnt="0"/>
      <dgm:spPr/>
    </dgm:pt>
    <dgm:pt modelId="{8C65E9C6-863B-421F-968D-DC5CEE8A981F}" type="pres">
      <dgm:prSet presAssocID="{BB4715DF-2763-434E-B101-C0874C6D0450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8161E27-07CC-4B0C-9184-20B54FCBFE74}" type="pres">
      <dgm:prSet presAssocID="{BB4715DF-2763-434E-B101-C0874C6D0450}" presName="level3hierChild" presStyleCnt="0"/>
      <dgm:spPr/>
    </dgm:pt>
    <dgm:pt modelId="{4FB3F6D7-E898-459D-AD06-7588F078CB75}" type="pres">
      <dgm:prSet presAssocID="{6889046B-5361-4D1C-AC0A-20AC8800171B}" presName="conn2-1" presStyleLbl="parChTrans1D2" presStyleIdx="2" presStyleCnt="4"/>
      <dgm:spPr/>
      <dgm:t>
        <a:bodyPr/>
        <a:lstStyle/>
        <a:p>
          <a:endParaRPr lang="cs-CZ"/>
        </a:p>
      </dgm:t>
    </dgm:pt>
    <dgm:pt modelId="{56DE13F3-9D84-4A7F-963E-A92A86D882B6}" type="pres">
      <dgm:prSet presAssocID="{6889046B-5361-4D1C-AC0A-20AC8800171B}" presName="connTx" presStyleLbl="parChTrans1D2" presStyleIdx="2" presStyleCnt="4"/>
      <dgm:spPr/>
      <dgm:t>
        <a:bodyPr/>
        <a:lstStyle/>
        <a:p>
          <a:endParaRPr lang="cs-CZ"/>
        </a:p>
      </dgm:t>
    </dgm:pt>
    <dgm:pt modelId="{2A0B5651-0210-452A-BF17-FDF767DBE189}" type="pres">
      <dgm:prSet presAssocID="{3111324B-A0AE-421D-BAB3-B70D5297CFD5}" presName="root2" presStyleCnt="0"/>
      <dgm:spPr/>
    </dgm:pt>
    <dgm:pt modelId="{B2A99A43-0829-4ECE-B8EA-8780AEE8CB7F}" type="pres">
      <dgm:prSet presAssocID="{3111324B-A0AE-421D-BAB3-B70D5297CFD5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C291119-75E4-46D2-9DBB-B28ADFE236AC}" type="pres">
      <dgm:prSet presAssocID="{3111324B-A0AE-421D-BAB3-B70D5297CFD5}" presName="level3hierChild" presStyleCnt="0"/>
      <dgm:spPr/>
    </dgm:pt>
    <dgm:pt modelId="{F50A8215-D42E-4DD8-9CE4-308DD49743F7}" type="pres">
      <dgm:prSet presAssocID="{058AF18D-FBB8-4B2F-B5A8-FDBD200B0CB7}" presName="conn2-1" presStyleLbl="parChTrans1D2" presStyleIdx="3" presStyleCnt="4"/>
      <dgm:spPr/>
      <dgm:t>
        <a:bodyPr/>
        <a:lstStyle/>
        <a:p>
          <a:endParaRPr lang="cs-CZ"/>
        </a:p>
      </dgm:t>
    </dgm:pt>
    <dgm:pt modelId="{CE7DC7B9-5E09-4702-B546-D34930B8097A}" type="pres">
      <dgm:prSet presAssocID="{058AF18D-FBB8-4B2F-B5A8-FDBD200B0CB7}" presName="connTx" presStyleLbl="parChTrans1D2" presStyleIdx="3" presStyleCnt="4"/>
      <dgm:spPr/>
      <dgm:t>
        <a:bodyPr/>
        <a:lstStyle/>
        <a:p>
          <a:endParaRPr lang="cs-CZ"/>
        </a:p>
      </dgm:t>
    </dgm:pt>
    <dgm:pt modelId="{FC8D72D3-E5CF-4949-914A-B8EBA7530C18}" type="pres">
      <dgm:prSet presAssocID="{7545EE50-AFA5-4D93-8D07-94C5AECF67EC}" presName="root2" presStyleCnt="0"/>
      <dgm:spPr/>
    </dgm:pt>
    <dgm:pt modelId="{4844171D-286E-4E9D-9824-01C5C4ECCF9E}" type="pres">
      <dgm:prSet presAssocID="{7545EE50-AFA5-4D93-8D07-94C5AECF67EC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99C87DE-5BB0-4A95-B976-18288EA905CC}" type="pres">
      <dgm:prSet presAssocID="{7545EE50-AFA5-4D93-8D07-94C5AECF67EC}" presName="level3hierChild" presStyleCnt="0"/>
      <dgm:spPr/>
    </dgm:pt>
  </dgm:ptLst>
  <dgm:cxnLst>
    <dgm:cxn modelId="{9D3E75ED-1B3B-4819-9613-2AFDCC2027CD}" type="presOf" srcId="{F28D6540-0C72-4937-B9A9-7242E6470682}" destId="{BC27ADC9-3016-4063-8E57-D27DEB383913}" srcOrd="0" destOrd="0" presId="urn:microsoft.com/office/officeart/2005/8/layout/hierarchy2"/>
    <dgm:cxn modelId="{AE1DC0AD-67D6-4EAF-80FF-B6947926DC27}" type="presOf" srcId="{DEED8DEE-0E69-4B33-94FC-BF93AB35CCB2}" destId="{AFC9B258-1B79-4796-BA03-2BCAAD42F7D2}" srcOrd="1" destOrd="0" presId="urn:microsoft.com/office/officeart/2005/8/layout/hierarchy2"/>
    <dgm:cxn modelId="{A5882366-97DD-4486-A31E-F34E7E5EEBD7}" srcId="{12389951-6434-44C5-90EA-B4A8858B78FA}" destId="{F28D6540-0C72-4937-B9A9-7242E6470682}" srcOrd="0" destOrd="0" parTransId="{2D98CC05-4F54-4534-A1B4-CD67BC0BE091}" sibTransId="{4244CDC3-AE4F-4E7D-B99C-186A2A04E2FD}"/>
    <dgm:cxn modelId="{24B4ECE9-778E-4919-955E-AC6E7A3AE17C}" type="presOf" srcId="{058AF18D-FBB8-4B2F-B5A8-FDBD200B0CB7}" destId="{F50A8215-D42E-4DD8-9CE4-308DD49743F7}" srcOrd="0" destOrd="0" presId="urn:microsoft.com/office/officeart/2005/8/layout/hierarchy2"/>
    <dgm:cxn modelId="{2FC7A7A3-23CB-4D23-B780-B262A37DED3D}" srcId="{F28D6540-0C72-4937-B9A9-7242E6470682}" destId="{3111324B-A0AE-421D-BAB3-B70D5297CFD5}" srcOrd="2" destOrd="0" parTransId="{6889046B-5361-4D1C-AC0A-20AC8800171B}" sibTransId="{90B491CC-0385-4E47-A9FA-3B50C8AEF31C}"/>
    <dgm:cxn modelId="{15E0EAD0-8418-48EB-B76F-D7AD09C7997D}" type="presOf" srcId="{7545EE50-AFA5-4D93-8D07-94C5AECF67EC}" destId="{4844171D-286E-4E9D-9824-01C5C4ECCF9E}" srcOrd="0" destOrd="0" presId="urn:microsoft.com/office/officeart/2005/8/layout/hierarchy2"/>
    <dgm:cxn modelId="{BC8F2ECC-7A92-447D-8BDC-62327442315B}" type="presOf" srcId="{058AF18D-FBB8-4B2F-B5A8-FDBD200B0CB7}" destId="{CE7DC7B9-5E09-4702-B546-D34930B8097A}" srcOrd="1" destOrd="0" presId="urn:microsoft.com/office/officeart/2005/8/layout/hierarchy2"/>
    <dgm:cxn modelId="{4945683F-1F47-4090-A590-045BF0BB6879}" type="presOf" srcId="{DEED8DEE-0E69-4B33-94FC-BF93AB35CCB2}" destId="{74AF83E3-DF62-47B5-9E1D-39C1229F5BCE}" srcOrd="0" destOrd="0" presId="urn:microsoft.com/office/officeart/2005/8/layout/hierarchy2"/>
    <dgm:cxn modelId="{DD64AA34-39EF-48C1-8383-50E8FFBFFE02}" type="presOf" srcId="{8B8CE409-0B8A-4FA1-9050-1315E34CB8F1}" destId="{0C383E99-B028-4514-B6B1-E65583AFF4B6}" srcOrd="0" destOrd="0" presId="urn:microsoft.com/office/officeart/2005/8/layout/hierarchy2"/>
    <dgm:cxn modelId="{59B220CD-4573-4B1F-938D-2014AA0B5ED2}" srcId="{F28D6540-0C72-4937-B9A9-7242E6470682}" destId="{1C2978F1-0B70-4030-AE6A-F954B65D92C4}" srcOrd="0" destOrd="0" parTransId="{8B8CE409-0B8A-4FA1-9050-1315E34CB8F1}" sibTransId="{9C04ED84-2A04-4451-82F9-94FE7081668C}"/>
    <dgm:cxn modelId="{608B71C8-6245-4437-A0C8-39ED2F4821A1}" srcId="{F28D6540-0C72-4937-B9A9-7242E6470682}" destId="{BB4715DF-2763-434E-B101-C0874C6D0450}" srcOrd="1" destOrd="0" parTransId="{DEED8DEE-0E69-4B33-94FC-BF93AB35CCB2}" sibTransId="{0F121172-717B-4E3E-B75D-C3E1B50A9C82}"/>
    <dgm:cxn modelId="{B62A6281-9E5D-486D-9200-B2AB88E26FB5}" type="presOf" srcId="{6889046B-5361-4D1C-AC0A-20AC8800171B}" destId="{4FB3F6D7-E898-459D-AD06-7588F078CB75}" srcOrd="0" destOrd="0" presId="urn:microsoft.com/office/officeart/2005/8/layout/hierarchy2"/>
    <dgm:cxn modelId="{9458AB20-A402-4AF4-966F-EE6B88F47154}" type="presOf" srcId="{BB4715DF-2763-434E-B101-C0874C6D0450}" destId="{8C65E9C6-863B-421F-968D-DC5CEE8A981F}" srcOrd="0" destOrd="0" presId="urn:microsoft.com/office/officeart/2005/8/layout/hierarchy2"/>
    <dgm:cxn modelId="{DBC476D6-E61C-4D7C-A1F6-031E7625AB0D}" srcId="{F28D6540-0C72-4937-B9A9-7242E6470682}" destId="{7545EE50-AFA5-4D93-8D07-94C5AECF67EC}" srcOrd="3" destOrd="0" parTransId="{058AF18D-FBB8-4B2F-B5A8-FDBD200B0CB7}" sibTransId="{445B0C7D-17DD-4BA7-B3FC-FAD889041486}"/>
    <dgm:cxn modelId="{EED75B96-EFB2-48C1-8045-B5E392462B26}" type="presOf" srcId="{3111324B-A0AE-421D-BAB3-B70D5297CFD5}" destId="{B2A99A43-0829-4ECE-B8EA-8780AEE8CB7F}" srcOrd="0" destOrd="0" presId="urn:microsoft.com/office/officeart/2005/8/layout/hierarchy2"/>
    <dgm:cxn modelId="{E3A381A2-F3A3-4686-99DE-4D59F3120423}" type="presOf" srcId="{6889046B-5361-4D1C-AC0A-20AC8800171B}" destId="{56DE13F3-9D84-4A7F-963E-A92A86D882B6}" srcOrd="1" destOrd="0" presId="urn:microsoft.com/office/officeart/2005/8/layout/hierarchy2"/>
    <dgm:cxn modelId="{7CE1BB7E-3C20-4938-976B-C1C9D7BAAA2A}" type="presOf" srcId="{8B8CE409-0B8A-4FA1-9050-1315E34CB8F1}" destId="{0EC9CD21-2A4D-4F17-89A3-900E3270EEC8}" srcOrd="1" destOrd="0" presId="urn:microsoft.com/office/officeart/2005/8/layout/hierarchy2"/>
    <dgm:cxn modelId="{EB4E0600-F0D7-4AE6-8C07-C799871FA04C}" type="presOf" srcId="{1C2978F1-0B70-4030-AE6A-F954B65D92C4}" destId="{3739FC51-99C0-4D85-8BC1-2F7D4C7CBCF7}" srcOrd="0" destOrd="0" presId="urn:microsoft.com/office/officeart/2005/8/layout/hierarchy2"/>
    <dgm:cxn modelId="{40FF89D0-0C91-4D3F-BD7E-1E3547A98E24}" type="presOf" srcId="{12389951-6434-44C5-90EA-B4A8858B78FA}" destId="{D3A13334-50B8-462B-B9BC-642F1C67158A}" srcOrd="0" destOrd="0" presId="urn:microsoft.com/office/officeart/2005/8/layout/hierarchy2"/>
    <dgm:cxn modelId="{B7C6A119-FE8F-4239-9145-9A140F3A92E4}" type="presParOf" srcId="{D3A13334-50B8-462B-B9BC-642F1C67158A}" destId="{F716E238-49AF-4B7A-82A0-C844D0F292C2}" srcOrd="0" destOrd="0" presId="urn:microsoft.com/office/officeart/2005/8/layout/hierarchy2"/>
    <dgm:cxn modelId="{AFD57148-E5E9-4166-B8D4-365A91DE06B3}" type="presParOf" srcId="{F716E238-49AF-4B7A-82A0-C844D0F292C2}" destId="{BC27ADC9-3016-4063-8E57-D27DEB383913}" srcOrd="0" destOrd="0" presId="urn:microsoft.com/office/officeart/2005/8/layout/hierarchy2"/>
    <dgm:cxn modelId="{49AFF819-6EA1-4A1F-9493-5C64D66725FE}" type="presParOf" srcId="{F716E238-49AF-4B7A-82A0-C844D0F292C2}" destId="{646ECDCB-784B-4E70-85E8-273CBDBAFAEF}" srcOrd="1" destOrd="0" presId="urn:microsoft.com/office/officeart/2005/8/layout/hierarchy2"/>
    <dgm:cxn modelId="{3E610C87-375C-40F7-B444-9FDD364C819A}" type="presParOf" srcId="{646ECDCB-784B-4E70-85E8-273CBDBAFAEF}" destId="{0C383E99-B028-4514-B6B1-E65583AFF4B6}" srcOrd="0" destOrd="0" presId="urn:microsoft.com/office/officeart/2005/8/layout/hierarchy2"/>
    <dgm:cxn modelId="{4EC8B0F1-6D6E-4192-BA20-7882A35FE224}" type="presParOf" srcId="{0C383E99-B028-4514-B6B1-E65583AFF4B6}" destId="{0EC9CD21-2A4D-4F17-89A3-900E3270EEC8}" srcOrd="0" destOrd="0" presId="urn:microsoft.com/office/officeart/2005/8/layout/hierarchy2"/>
    <dgm:cxn modelId="{744F84D1-67CE-4EEA-B432-29AD31FCF344}" type="presParOf" srcId="{646ECDCB-784B-4E70-85E8-273CBDBAFAEF}" destId="{DE701C97-267D-40EB-A075-184FE7878618}" srcOrd="1" destOrd="0" presId="urn:microsoft.com/office/officeart/2005/8/layout/hierarchy2"/>
    <dgm:cxn modelId="{1505B3D0-DB07-470B-9363-FD2F24C9E216}" type="presParOf" srcId="{DE701C97-267D-40EB-A075-184FE7878618}" destId="{3739FC51-99C0-4D85-8BC1-2F7D4C7CBCF7}" srcOrd="0" destOrd="0" presId="urn:microsoft.com/office/officeart/2005/8/layout/hierarchy2"/>
    <dgm:cxn modelId="{11872725-F896-45F5-BFAD-B7143D854A14}" type="presParOf" srcId="{DE701C97-267D-40EB-A075-184FE7878618}" destId="{3816FD0C-7162-4729-A05E-596B46A265A0}" srcOrd="1" destOrd="0" presId="urn:microsoft.com/office/officeart/2005/8/layout/hierarchy2"/>
    <dgm:cxn modelId="{CCC8D165-E4B1-424E-AD46-174FA66ECE16}" type="presParOf" srcId="{646ECDCB-784B-4E70-85E8-273CBDBAFAEF}" destId="{74AF83E3-DF62-47B5-9E1D-39C1229F5BCE}" srcOrd="2" destOrd="0" presId="urn:microsoft.com/office/officeart/2005/8/layout/hierarchy2"/>
    <dgm:cxn modelId="{660FD663-E526-4931-9CC2-92498B042AF5}" type="presParOf" srcId="{74AF83E3-DF62-47B5-9E1D-39C1229F5BCE}" destId="{AFC9B258-1B79-4796-BA03-2BCAAD42F7D2}" srcOrd="0" destOrd="0" presId="urn:microsoft.com/office/officeart/2005/8/layout/hierarchy2"/>
    <dgm:cxn modelId="{D72D2E66-3EFE-4971-BDD7-BF36D3F88897}" type="presParOf" srcId="{646ECDCB-784B-4E70-85E8-273CBDBAFAEF}" destId="{2E7BA938-F1E2-4B5F-B2FE-9DA678F28326}" srcOrd="3" destOrd="0" presId="urn:microsoft.com/office/officeart/2005/8/layout/hierarchy2"/>
    <dgm:cxn modelId="{11A65DE3-1355-40D2-B9F6-C40B6B070CDA}" type="presParOf" srcId="{2E7BA938-F1E2-4B5F-B2FE-9DA678F28326}" destId="{8C65E9C6-863B-421F-968D-DC5CEE8A981F}" srcOrd="0" destOrd="0" presId="urn:microsoft.com/office/officeart/2005/8/layout/hierarchy2"/>
    <dgm:cxn modelId="{D58F0547-EFF6-432F-8309-A6CBEF3A6D02}" type="presParOf" srcId="{2E7BA938-F1E2-4B5F-B2FE-9DA678F28326}" destId="{88161E27-07CC-4B0C-9184-20B54FCBFE74}" srcOrd="1" destOrd="0" presId="urn:microsoft.com/office/officeart/2005/8/layout/hierarchy2"/>
    <dgm:cxn modelId="{C0573922-ED0B-49EC-A873-A6BE6A33234C}" type="presParOf" srcId="{646ECDCB-784B-4E70-85E8-273CBDBAFAEF}" destId="{4FB3F6D7-E898-459D-AD06-7588F078CB75}" srcOrd="4" destOrd="0" presId="urn:microsoft.com/office/officeart/2005/8/layout/hierarchy2"/>
    <dgm:cxn modelId="{F9F67F01-BB9F-42EE-BF6D-D19D0AE41B15}" type="presParOf" srcId="{4FB3F6D7-E898-459D-AD06-7588F078CB75}" destId="{56DE13F3-9D84-4A7F-963E-A92A86D882B6}" srcOrd="0" destOrd="0" presId="urn:microsoft.com/office/officeart/2005/8/layout/hierarchy2"/>
    <dgm:cxn modelId="{794D52BE-5584-4530-AC53-0A323EFF3E53}" type="presParOf" srcId="{646ECDCB-784B-4E70-85E8-273CBDBAFAEF}" destId="{2A0B5651-0210-452A-BF17-FDF767DBE189}" srcOrd="5" destOrd="0" presId="urn:microsoft.com/office/officeart/2005/8/layout/hierarchy2"/>
    <dgm:cxn modelId="{D59CBEBA-6F92-41E4-8479-53B3FCE6258B}" type="presParOf" srcId="{2A0B5651-0210-452A-BF17-FDF767DBE189}" destId="{B2A99A43-0829-4ECE-B8EA-8780AEE8CB7F}" srcOrd="0" destOrd="0" presId="urn:microsoft.com/office/officeart/2005/8/layout/hierarchy2"/>
    <dgm:cxn modelId="{2C021B4F-6E20-4539-A285-E76C0E8C0E62}" type="presParOf" srcId="{2A0B5651-0210-452A-BF17-FDF767DBE189}" destId="{AC291119-75E4-46D2-9DBB-B28ADFE236AC}" srcOrd="1" destOrd="0" presId="urn:microsoft.com/office/officeart/2005/8/layout/hierarchy2"/>
    <dgm:cxn modelId="{A42FBEDD-E0B9-44C2-8DA3-647F21947991}" type="presParOf" srcId="{646ECDCB-784B-4E70-85E8-273CBDBAFAEF}" destId="{F50A8215-D42E-4DD8-9CE4-308DD49743F7}" srcOrd="6" destOrd="0" presId="urn:microsoft.com/office/officeart/2005/8/layout/hierarchy2"/>
    <dgm:cxn modelId="{89E5FCC4-2757-478D-BB97-F745CDF4434E}" type="presParOf" srcId="{F50A8215-D42E-4DD8-9CE4-308DD49743F7}" destId="{CE7DC7B9-5E09-4702-B546-D34930B8097A}" srcOrd="0" destOrd="0" presId="urn:microsoft.com/office/officeart/2005/8/layout/hierarchy2"/>
    <dgm:cxn modelId="{D12D1CE2-5FF3-4F2C-A16D-A19DD256592A}" type="presParOf" srcId="{646ECDCB-784B-4E70-85E8-273CBDBAFAEF}" destId="{FC8D72D3-E5CF-4949-914A-B8EBA7530C18}" srcOrd="7" destOrd="0" presId="urn:microsoft.com/office/officeart/2005/8/layout/hierarchy2"/>
    <dgm:cxn modelId="{A1DB60DC-5607-4381-BB96-94B33BE7C877}" type="presParOf" srcId="{FC8D72D3-E5CF-4949-914A-B8EBA7530C18}" destId="{4844171D-286E-4E9D-9824-01C5C4ECCF9E}" srcOrd="0" destOrd="0" presId="urn:microsoft.com/office/officeart/2005/8/layout/hierarchy2"/>
    <dgm:cxn modelId="{CDA72666-F3B1-4DC0-A71C-C26C7D326DB1}" type="presParOf" srcId="{FC8D72D3-E5CF-4949-914A-B8EBA7530C18}" destId="{D99C87DE-5BB0-4A95-B976-18288EA905C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1E84F4C-D620-4384-A741-7352D85DF5D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7551036-8722-40E5-9ECB-24900A80E914}">
      <dgm:prSet phldrT="[Text]"/>
      <dgm:spPr/>
      <dgm:t>
        <a:bodyPr/>
        <a:lstStyle/>
        <a:p>
          <a:r>
            <a:rPr lang="cs-CZ" b="1" dirty="0" smtClean="0"/>
            <a:t>Behr Bircher Cellpack BBC Czech s.r.o. </a:t>
          </a:r>
          <a:endParaRPr lang="cs-CZ" b="1" dirty="0"/>
        </a:p>
      </dgm:t>
    </dgm:pt>
    <dgm:pt modelId="{96E113BE-CAF0-448F-9625-4D3DE7A8CD07}" type="parTrans" cxnId="{A31FCFF9-2CCC-42B8-814C-BEAF5A347AA1}">
      <dgm:prSet/>
      <dgm:spPr/>
      <dgm:t>
        <a:bodyPr/>
        <a:lstStyle/>
        <a:p>
          <a:endParaRPr lang="cs-CZ"/>
        </a:p>
      </dgm:t>
    </dgm:pt>
    <dgm:pt modelId="{8CE37542-5725-478C-A9F3-C6CE6B5AC09B}" type="sibTrans" cxnId="{A31FCFF9-2CCC-42B8-814C-BEAF5A347AA1}">
      <dgm:prSet/>
      <dgm:spPr/>
      <dgm:t>
        <a:bodyPr/>
        <a:lstStyle/>
        <a:p>
          <a:endParaRPr lang="cs-CZ"/>
        </a:p>
      </dgm:t>
    </dgm:pt>
    <dgm:pt modelId="{EDDA0955-5992-4CE0-954D-D0222FCB0D3A}">
      <dgm:prSet phldrT="[Text]"/>
      <dgm:spPr/>
      <dgm:t>
        <a:bodyPr/>
        <a:lstStyle/>
        <a:p>
          <a:r>
            <a:rPr lang="cs-CZ" dirty="0" smtClean="0"/>
            <a:t>Elektromechanik</a:t>
          </a:r>
          <a:endParaRPr lang="cs-CZ" dirty="0"/>
        </a:p>
      </dgm:t>
    </dgm:pt>
    <dgm:pt modelId="{17F4B364-2339-4C63-BD9E-A76A47D288DA}" type="parTrans" cxnId="{9D2A6803-708F-4A27-A4FD-285E6B2A365B}">
      <dgm:prSet/>
      <dgm:spPr/>
      <dgm:t>
        <a:bodyPr/>
        <a:lstStyle/>
        <a:p>
          <a:endParaRPr lang="cs-CZ" dirty="0"/>
        </a:p>
      </dgm:t>
    </dgm:pt>
    <dgm:pt modelId="{BA1E86D7-AC6A-40D7-8EE3-79B5AC8A69C7}" type="sibTrans" cxnId="{9D2A6803-708F-4A27-A4FD-285E6B2A365B}">
      <dgm:prSet/>
      <dgm:spPr/>
      <dgm:t>
        <a:bodyPr/>
        <a:lstStyle/>
        <a:p>
          <a:endParaRPr lang="cs-CZ"/>
        </a:p>
      </dgm:t>
    </dgm:pt>
    <dgm:pt modelId="{96F79679-4405-4DEA-856B-7191E1DB8073}">
      <dgm:prSet phldrT="[Text]"/>
      <dgm:spPr/>
      <dgm:t>
        <a:bodyPr/>
        <a:lstStyle/>
        <a:p>
          <a:r>
            <a:rPr lang="cs-CZ" dirty="0" smtClean="0"/>
            <a:t>Zkušební technik </a:t>
          </a:r>
          <a:endParaRPr lang="cs-CZ" dirty="0"/>
        </a:p>
      </dgm:t>
    </dgm:pt>
    <dgm:pt modelId="{5FF53B29-88E6-45D5-8E92-02F91B9C6861}" type="parTrans" cxnId="{B2786950-CFBC-4E9E-8182-DB393B5FEC9A}">
      <dgm:prSet/>
      <dgm:spPr/>
      <dgm:t>
        <a:bodyPr/>
        <a:lstStyle/>
        <a:p>
          <a:endParaRPr lang="cs-CZ" dirty="0"/>
        </a:p>
      </dgm:t>
    </dgm:pt>
    <dgm:pt modelId="{AC21E20D-7FE9-45B1-91AE-A720A9D143CC}" type="sibTrans" cxnId="{B2786950-CFBC-4E9E-8182-DB393B5FEC9A}">
      <dgm:prSet/>
      <dgm:spPr/>
      <dgm:t>
        <a:bodyPr/>
        <a:lstStyle/>
        <a:p>
          <a:endParaRPr lang="cs-CZ"/>
        </a:p>
      </dgm:t>
    </dgm:pt>
    <dgm:pt modelId="{C0600DF8-A4FE-4F06-8379-0D338D9421C3}" type="pres">
      <dgm:prSet presAssocID="{81E84F4C-D620-4384-A741-7352D85DF5D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D1D8732-62A4-4E32-A2EE-D6CEE4064CF0}" type="pres">
      <dgm:prSet presAssocID="{D7551036-8722-40E5-9ECB-24900A80E914}" presName="root1" presStyleCnt="0"/>
      <dgm:spPr/>
    </dgm:pt>
    <dgm:pt modelId="{9687CF22-F834-4321-AAA4-E73230EC9FD2}" type="pres">
      <dgm:prSet presAssocID="{D7551036-8722-40E5-9ECB-24900A80E91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12280C1-045A-4CC3-804F-DFACA8117859}" type="pres">
      <dgm:prSet presAssocID="{D7551036-8722-40E5-9ECB-24900A80E914}" presName="level2hierChild" presStyleCnt="0"/>
      <dgm:spPr/>
    </dgm:pt>
    <dgm:pt modelId="{711D8F79-B059-475B-9880-1073439B25CB}" type="pres">
      <dgm:prSet presAssocID="{17F4B364-2339-4C63-BD9E-A76A47D288DA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1F86F40F-72DD-4CD4-AE6D-F87850C89DF6}" type="pres">
      <dgm:prSet presAssocID="{17F4B364-2339-4C63-BD9E-A76A47D288DA}" presName="connTx" presStyleLbl="parChTrans1D2" presStyleIdx="0" presStyleCnt="2"/>
      <dgm:spPr/>
      <dgm:t>
        <a:bodyPr/>
        <a:lstStyle/>
        <a:p>
          <a:endParaRPr lang="cs-CZ"/>
        </a:p>
      </dgm:t>
    </dgm:pt>
    <dgm:pt modelId="{8F4D4E86-FC11-4E85-A0C8-7442FC8F5971}" type="pres">
      <dgm:prSet presAssocID="{EDDA0955-5992-4CE0-954D-D0222FCB0D3A}" presName="root2" presStyleCnt="0"/>
      <dgm:spPr/>
    </dgm:pt>
    <dgm:pt modelId="{49BEDCB7-FF74-4490-A17F-F26F232C7778}" type="pres">
      <dgm:prSet presAssocID="{EDDA0955-5992-4CE0-954D-D0222FCB0D3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F94A529-AE37-4CE3-8F92-5B1F1B4440ED}" type="pres">
      <dgm:prSet presAssocID="{EDDA0955-5992-4CE0-954D-D0222FCB0D3A}" presName="level3hierChild" presStyleCnt="0"/>
      <dgm:spPr/>
    </dgm:pt>
    <dgm:pt modelId="{2EA08B53-DBC9-48B7-90A8-EBF6A1759FE6}" type="pres">
      <dgm:prSet presAssocID="{5FF53B29-88E6-45D5-8E92-02F91B9C6861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F4BBFFDF-5C57-4BD7-97DF-600B9FC74B3C}" type="pres">
      <dgm:prSet presAssocID="{5FF53B29-88E6-45D5-8E92-02F91B9C6861}" presName="connTx" presStyleLbl="parChTrans1D2" presStyleIdx="1" presStyleCnt="2"/>
      <dgm:spPr/>
      <dgm:t>
        <a:bodyPr/>
        <a:lstStyle/>
        <a:p>
          <a:endParaRPr lang="cs-CZ"/>
        </a:p>
      </dgm:t>
    </dgm:pt>
    <dgm:pt modelId="{F921A7F1-3177-41A9-9094-EF36B4E0371D}" type="pres">
      <dgm:prSet presAssocID="{96F79679-4405-4DEA-856B-7191E1DB8073}" presName="root2" presStyleCnt="0"/>
      <dgm:spPr/>
    </dgm:pt>
    <dgm:pt modelId="{323DF8E4-F8F0-4C38-A409-0B5D2AE9C34C}" type="pres">
      <dgm:prSet presAssocID="{96F79679-4405-4DEA-856B-7191E1DB807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3EA3BE4-8110-4607-88B8-318784317152}" type="pres">
      <dgm:prSet presAssocID="{96F79679-4405-4DEA-856B-7191E1DB8073}" presName="level3hierChild" presStyleCnt="0"/>
      <dgm:spPr/>
    </dgm:pt>
  </dgm:ptLst>
  <dgm:cxnLst>
    <dgm:cxn modelId="{6D70055B-4141-4F98-BCF9-20A32C58B217}" type="presOf" srcId="{EDDA0955-5992-4CE0-954D-D0222FCB0D3A}" destId="{49BEDCB7-FF74-4490-A17F-F26F232C7778}" srcOrd="0" destOrd="0" presId="urn:microsoft.com/office/officeart/2005/8/layout/hierarchy2"/>
    <dgm:cxn modelId="{B2786950-CFBC-4E9E-8182-DB393B5FEC9A}" srcId="{D7551036-8722-40E5-9ECB-24900A80E914}" destId="{96F79679-4405-4DEA-856B-7191E1DB8073}" srcOrd="1" destOrd="0" parTransId="{5FF53B29-88E6-45D5-8E92-02F91B9C6861}" sibTransId="{AC21E20D-7FE9-45B1-91AE-A720A9D143CC}"/>
    <dgm:cxn modelId="{361FB13D-11D3-47CF-BE8F-97D0C953D76D}" type="presOf" srcId="{5FF53B29-88E6-45D5-8E92-02F91B9C6861}" destId="{F4BBFFDF-5C57-4BD7-97DF-600B9FC74B3C}" srcOrd="1" destOrd="0" presId="urn:microsoft.com/office/officeart/2005/8/layout/hierarchy2"/>
    <dgm:cxn modelId="{D65B6F26-38D5-4670-880D-54482426C221}" type="presOf" srcId="{D7551036-8722-40E5-9ECB-24900A80E914}" destId="{9687CF22-F834-4321-AAA4-E73230EC9FD2}" srcOrd="0" destOrd="0" presId="urn:microsoft.com/office/officeart/2005/8/layout/hierarchy2"/>
    <dgm:cxn modelId="{C23694E7-1791-4022-9C6D-6A68F3BD07D3}" type="presOf" srcId="{17F4B364-2339-4C63-BD9E-A76A47D288DA}" destId="{711D8F79-B059-475B-9880-1073439B25CB}" srcOrd="0" destOrd="0" presId="urn:microsoft.com/office/officeart/2005/8/layout/hierarchy2"/>
    <dgm:cxn modelId="{1E38587F-E779-47FE-ABFA-010604FAB327}" type="presOf" srcId="{17F4B364-2339-4C63-BD9E-A76A47D288DA}" destId="{1F86F40F-72DD-4CD4-AE6D-F87850C89DF6}" srcOrd="1" destOrd="0" presId="urn:microsoft.com/office/officeart/2005/8/layout/hierarchy2"/>
    <dgm:cxn modelId="{CFE9446D-20CB-4352-BDA4-5F003BC177E1}" type="presOf" srcId="{81E84F4C-D620-4384-A741-7352D85DF5D1}" destId="{C0600DF8-A4FE-4F06-8379-0D338D9421C3}" srcOrd="0" destOrd="0" presId="urn:microsoft.com/office/officeart/2005/8/layout/hierarchy2"/>
    <dgm:cxn modelId="{9F2655C6-FD9B-4076-84C1-98E9FF2D6C60}" type="presOf" srcId="{96F79679-4405-4DEA-856B-7191E1DB8073}" destId="{323DF8E4-F8F0-4C38-A409-0B5D2AE9C34C}" srcOrd="0" destOrd="0" presId="urn:microsoft.com/office/officeart/2005/8/layout/hierarchy2"/>
    <dgm:cxn modelId="{A31FCFF9-2CCC-42B8-814C-BEAF5A347AA1}" srcId="{81E84F4C-D620-4384-A741-7352D85DF5D1}" destId="{D7551036-8722-40E5-9ECB-24900A80E914}" srcOrd="0" destOrd="0" parTransId="{96E113BE-CAF0-448F-9625-4D3DE7A8CD07}" sibTransId="{8CE37542-5725-478C-A9F3-C6CE6B5AC09B}"/>
    <dgm:cxn modelId="{9F286CA2-588A-401F-B06C-E7ED78344F14}" type="presOf" srcId="{5FF53B29-88E6-45D5-8E92-02F91B9C6861}" destId="{2EA08B53-DBC9-48B7-90A8-EBF6A1759FE6}" srcOrd="0" destOrd="0" presId="urn:microsoft.com/office/officeart/2005/8/layout/hierarchy2"/>
    <dgm:cxn modelId="{9D2A6803-708F-4A27-A4FD-285E6B2A365B}" srcId="{D7551036-8722-40E5-9ECB-24900A80E914}" destId="{EDDA0955-5992-4CE0-954D-D0222FCB0D3A}" srcOrd="0" destOrd="0" parTransId="{17F4B364-2339-4C63-BD9E-A76A47D288DA}" sibTransId="{BA1E86D7-AC6A-40D7-8EE3-79B5AC8A69C7}"/>
    <dgm:cxn modelId="{AFE399EA-67AB-4352-8C5A-655E98EBDF35}" type="presParOf" srcId="{C0600DF8-A4FE-4F06-8379-0D338D9421C3}" destId="{DD1D8732-62A4-4E32-A2EE-D6CEE4064CF0}" srcOrd="0" destOrd="0" presId="urn:microsoft.com/office/officeart/2005/8/layout/hierarchy2"/>
    <dgm:cxn modelId="{856EA4CA-2230-4BB5-8B2F-F5DB3D908B37}" type="presParOf" srcId="{DD1D8732-62A4-4E32-A2EE-D6CEE4064CF0}" destId="{9687CF22-F834-4321-AAA4-E73230EC9FD2}" srcOrd="0" destOrd="0" presId="urn:microsoft.com/office/officeart/2005/8/layout/hierarchy2"/>
    <dgm:cxn modelId="{DDA049DF-DDA8-43D2-9CA4-F1129B9B6379}" type="presParOf" srcId="{DD1D8732-62A4-4E32-A2EE-D6CEE4064CF0}" destId="{F12280C1-045A-4CC3-804F-DFACA8117859}" srcOrd="1" destOrd="0" presId="urn:microsoft.com/office/officeart/2005/8/layout/hierarchy2"/>
    <dgm:cxn modelId="{1D4B6B5D-860A-4655-85D6-B82EE3C05F07}" type="presParOf" srcId="{F12280C1-045A-4CC3-804F-DFACA8117859}" destId="{711D8F79-B059-475B-9880-1073439B25CB}" srcOrd="0" destOrd="0" presId="urn:microsoft.com/office/officeart/2005/8/layout/hierarchy2"/>
    <dgm:cxn modelId="{EC6240CE-2438-4FC6-8812-B3DC1B32FA1E}" type="presParOf" srcId="{711D8F79-B059-475B-9880-1073439B25CB}" destId="{1F86F40F-72DD-4CD4-AE6D-F87850C89DF6}" srcOrd="0" destOrd="0" presId="urn:microsoft.com/office/officeart/2005/8/layout/hierarchy2"/>
    <dgm:cxn modelId="{A728EBB9-BA01-4A2E-8916-F98EEF87F9CB}" type="presParOf" srcId="{F12280C1-045A-4CC3-804F-DFACA8117859}" destId="{8F4D4E86-FC11-4E85-A0C8-7442FC8F5971}" srcOrd="1" destOrd="0" presId="urn:microsoft.com/office/officeart/2005/8/layout/hierarchy2"/>
    <dgm:cxn modelId="{383DA8F1-2019-4E26-B3D8-1BBD9082B2C8}" type="presParOf" srcId="{8F4D4E86-FC11-4E85-A0C8-7442FC8F5971}" destId="{49BEDCB7-FF74-4490-A17F-F26F232C7778}" srcOrd="0" destOrd="0" presId="urn:microsoft.com/office/officeart/2005/8/layout/hierarchy2"/>
    <dgm:cxn modelId="{D52F5543-3BA9-4129-84C7-29B2546A8254}" type="presParOf" srcId="{8F4D4E86-FC11-4E85-A0C8-7442FC8F5971}" destId="{7F94A529-AE37-4CE3-8F92-5B1F1B4440ED}" srcOrd="1" destOrd="0" presId="urn:microsoft.com/office/officeart/2005/8/layout/hierarchy2"/>
    <dgm:cxn modelId="{95CAC9BE-600C-4227-AE1C-D0DD8B27E37B}" type="presParOf" srcId="{F12280C1-045A-4CC3-804F-DFACA8117859}" destId="{2EA08B53-DBC9-48B7-90A8-EBF6A1759FE6}" srcOrd="2" destOrd="0" presId="urn:microsoft.com/office/officeart/2005/8/layout/hierarchy2"/>
    <dgm:cxn modelId="{B83055B5-DAE4-4E7B-BB2F-2A0A9779DEDA}" type="presParOf" srcId="{2EA08B53-DBC9-48B7-90A8-EBF6A1759FE6}" destId="{F4BBFFDF-5C57-4BD7-97DF-600B9FC74B3C}" srcOrd="0" destOrd="0" presId="urn:microsoft.com/office/officeart/2005/8/layout/hierarchy2"/>
    <dgm:cxn modelId="{5DC74873-986A-477F-9A61-A62B7658BBDD}" type="presParOf" srcId="{F12280C1-045A-4CC3-804F-DFACA8117859}" destId="{F921A7F1-3177-41A9-9094-EF36B4E0371D}" srcOrd="3" destOrd="0" presId="urn:microsoft.com/office/officeart/2005/8/layout/hierarchy2"/>
    <dgm:cxn modelId="{9758144C-DFB6-4882-B8D0-96B441662770}" type="presParOf" srcId="{F921A7F1-3177-41A9-9094-EF36B4E0371D}" destId="{323DF8E4-F8F0-4C38-A409-0B5D2AE9C34C}" srcOrd="0" destOrd="0" presId="urn:microsoft.com/office/officeart/2005/8/layout/hierarchy2"/>
    <dgm:cxn modelId="{62320BC1-DDC3-4C63-B8BD-2334089A639A}" type="presParOf" srcId="{F921A7F1-3177-41A9-9094-EF36B4E0371D}" destId="{03EA3BE4-8110-4607-88B8-31878431715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D7DADEF-5CE3-4425-9C25-494AE3973DC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BC49D57-78F7-4339-9EDA-595A2F1F8FB5}">
      <dgm:prSet phldrT="[Text]"/>
      <dgm:spPr/>
      <dgm:t>
        <a:bodyPr/>
        <a:lstStyle/>
        <a:p>
          <a:r>
            <a:rPr lang="cs-CZ" b="1" dirty="0" smtClean="0"/>
            <a:t>DOPRAVNÍ PODNIK MĚSTA OLOMOUCE, a.s. </a:t>
          </a:r>
          <a:endParaRPr lang="cs-CZ" b="1" dirty="0"/>
        </a:p>
      </dgm:t>
    </dgm:pt>
    <dgm:pt modelId="{0CAE8344-54E4-41BB-8FAA-EE8769AF74A8}" type="parTrans" cxnId="{2E7EE710-D9E1-4502-95B0-85B892A852FB}">
      <dgm:prSet/>
      <dgm:spPr/>
      <dgm:t>
        <a:bodyPr/>
        <a:lstStyle/>
        <a:p>
          <a:endParaRPr lang="cs-CZ"/>
        </a:p>
      </dgm:t>
    </dgm:pt>
    <dgm:pt modelId="{A70AC00B-563F-4701-9D03-19FEF0E60CED}" type="sibTrans" cxnId="{2E7EE710-D9E1-4502-95B0-85B892A852FB}">
      <dgm:prSet/>
      <dgm:spPr/>
      <dgm:t>
        <a:bodyPr/>
        <a:lstStyle/>
        <a:p>
          <a:endParaRPr lang="cs-CZ"/>
        </a:p>
      </dgm:t>
    </dgm:pt>
    <dgm:pt modelId="{0C397B01-979A-4DE8-91D2-F7823F6CD471}">
      <dgm:prSet phldrT="[Text]"/>
      <dgm:spPr/>
      <dgm:t>
        <a:bodyPr/>
        <a:lstStyle/>
        <a:p>
          <a:r>
            <a:rPr lang="cs-CZ" dirty="0" smtClean="0"/>
            <a:t>Automechanik</a:t>
          </a:r>
          <a:endParaRPr lang="cs-CZ" dirty="0"/>
        </a:p>
      </dgm:t>
    </dgm:pt>
    <dgm:pt modelId="{11B0019F-AD25-4BED-ABB2-11256F143E4B}" type="parTrans" cxnId="{7469F35D-6E4A-4165-B80E-9A28A8AC945B}">
      <dgm:prSet/>
      <dgm:spPr/>
      <dgm:t>
        <a:bodyPr/>
        <a:lstStyle/>
        <a:p>
          <a:endParaRPr lang="cs-CZ" dirty="0"/>
        </a:p>
      </dgm:t>
    </dgm:pt>
    <dgm:pt modelId="{F1E98C71-3F69-481F-9CDC-40B501EADFA3}" type="sibTrans" cxnId="{7469F35D-6E4A-4165-B80E-9A28A8AC945B}">
      <dgm:prSet/>
      <dgm:spPr/>
      <dgm:t>
        <a:bodyPr/>
        <a:lstStyle/>
        <a:p>
          <a:endParaRPr lang="cs-CZ"/>
        </a:p>
      </dgm:t>
    </dgm:pt>
    <dgm:pt modelId="{2B5A972E-D3C9-47F1-B2CC-93DBA717AECC}">
      <dgm:prSet phldrT="[Text]"/>
      <dgm:spPr/>
      <dgm:t>
        <a:bodyPr/>
        <a:lstStyle/>
        <a:p>
          <a:r>
            <a:rPr lang="cs-CZ" dirty="0" smtClean="0"/>
            <a:t>Zámečník </a:t>
          </a:r>
          <a:endParaRPr lang="cs-CZ" dirty="0"/>
        </a:p>
      </dgm:t>
    </dgm:pt>
    <dgm:pt modelId="{DB5B5CB6-2A32-4578-844B-7057D86FEE82}" type="parTrans" cxnId="{54583EEE-C345-4AE7-8E34-C53235F4CD27}">
      <dgm:prSet/>
      <dgm:spPr/>
      <dgm:t>
        <a:bodyPr/>
        <a:lstStyle/>
        <a:p>
          <a:endParaRPr lang="cs-CZ" dirty="0"/>
        </a:p>
      </dgm:t>
    </dgm:pt>
    <dgm:pt modelId="{061CAD36-885A-412F-A2A2-FF1EE6662558}" type="sibTrans" cxnId="{54583EEE-C345-4AE7-8E34-C53235F4CD27}">
      <dgm:prSet/>
      <dgm:spPr/>
      <dgm:t>
        <a:bodyPr/>
        <a:lstStyle/>
        <a:p>
          <a:endParaRPr lang="cs-CZ"/>
        </a:p>
      </dgm:t>
    </dgm:pt>
    <dgm:pt modelId="{5B1BDDEB-3903-4436-9156-1BA1F06F1B35}">
      <dgm:prSet/>
      <dgm:spPr/>
      <dgm:t>
        <a:bodyPr/>
        <a:lstStyle/>
        <a:p>
          <a:r>
            <a:rPr lang="cs-CZ" dirty="0" smtClean="0"/>
            <a:t>Elektromechanik</a:t>
          </a:r>
          <a:endParaRPr lang="cs-CZ" dirty="0"/>
        </a:p>
      </dgm:t>
    </dgm:pt>
    <dgm:pt modelId="{F86AF9F5-F82F-4BB0-B3BE-7600C3596087}" type="parTrans" cxnId="{55F4FA25-0D35-4803-84F3-56122033A9E0}">
      <dgm:prSet/>
      <dgm:spPr/>
      <dgm:t>
        <a:bodyPr/>
        <a:lstStyle/>
        <a:p>
          <a:endParaRPr lang="cs-CZ" dirty="0"/>
        </a:p>
      </dgm:t>
    </dgm:pt>
    <dgm:pt modelId="{82598B4E-9D91-44CB-8EAF-9B60F3A14E65}" type="sibTrans" cxnId="{55F4FA25-0D35-4803-84F3-56122033A9E0}">
      <dgm:prSet/>
      <dgm:spPr/>
      <dgm:t>
        <a:bodyPr/>
        <a:lstStyle/>
        <a:p>
          <a:endParaRPr lang="cs-CZ"/>
        </a:p>
      </dgm:t>
    </dgm:pt>
    <dgm:pt modelId="{6BC3FB30-BA50-4344-8507-F735DB04B51F}">
      <dgm:prSet/>
      <dgm:spPr/>
      <dgm:t>
        <a:bodyPr/>
        <a:lstStyle/>
        <a:p>
          <a:r>
            <a:rPr lang="cs-CZ" dirty="0" smtClean="0"/>
            <a:t>Traťový dělník </a:t>
          </a:r>
          <a:endParaRPr lang="cs-CZ" dirty="0"/>
        </a:p>
      </dgm:t>
    </dgm:pt>
    <dgm:pt modelId="{2E166EC0-4EDD-44EC-8BAE-DC7A08E08143}" type="parTrans" cxnId="{DB635D5C-0947-4A21-89E8-857AA52D5FD1}">
      <dgm:prSet/>
      <dgm:spPr/>
      <dgm:t>
        <a:bodyPr/>
        <a:lstStyle/>
        <a:p>
          <a:endParaRPr lang="cs-CZ" dirty="0"/>
        </a:p>
      </dgm:t>
    </dgm:pt>
    <dgm:pt modelId="{3B40143B-4787-46CB-BCD2-4880C5B11EF4}" type="sibTrans" cxnId="{DB635D5C-0947-4A21-89E8-857AA52D5FD1}">
      <dgm:prSet/>
      <dgm:spPr/>
      <dgm:t>
        <a:bodyPr/>
        <a:lstStyle/>
        <a:p>
          <a:endParaRPr lang="cs-CZ"/>
        </a:p>
      </dgm:t>
    </dgm:pt>
    <dgm:pt modelId="{F3BC1824-F31F-420D-A5FC-2356964327CD}">
      <dgm:prSet/>
      <dgm:spPr/>
      <dgm:t>
        <a:bodyPr/>
        <a:lstStyle/>
        <a:p>
          <a:r>
            <a:rPr lang="cs-CZ" dirty="0" smtClean="0"/>
            <a:t>Řidič sk. D </a:t>
          </a:r>
          <a:endParaRPr lang="cs-CZ" dirty="0"/>
        </a:p>
      </dgm:t>
    </dgm:pt>
    <dgm:pt modelId="{A224F033-688D-4CC6-903F-54DA3F59E72B}" type="parTrans" cxnId="{5D0679A9-89C6-4E8F-A239-3CD73192AE62}">
      <dgm:prSet/>
      <dgm:spPr/>
      <dgm:t>
        <a:bodyPr/>
        <a:lstStyle/>
        <a:p>
          <a:endParaRPr lang="cs-CZ" dirty="0"/>
        </a:p>
      </dgm:t>
    </dgm:pt>
    <dgm:pt modelId="{3B9D7120-489F-43A4-8D79-E2742D66BBB8}" type="sibTrans" cxnId="{5D0679A9-89C6-4E8F-A239-3CD73192AE62}">
      <dgm:prSet/>
      <dgm:spPr/>
      <dgm:t>
        <a:bodyPr/>
        <a:lstStyle/>
        <a:p>
          <a:endParaRPr lang="cs-CZ"/>
        </a:p>
      </dgm:t>
    </dgm:pt>
    <dgm:pt modelId="{E05F47F2-5299-44A7-90C7-BC7DF4BBA443}" type="pres">
      <dgm:prSet presAssocID="{0D7DADEF-5CE3-4425-9C25-494AE3973DC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5D283C6-471D-4F90-BFB6-9D99D3425E6C}" type="pres">
      <dgm:prSet presAssocID="{2BC49D57-78F7-4339-9EDA-595A2F1F8FB5}" presName="root1" presStyleCnt="0"/>
      <dgm:spPr/>
    </dgm:pt>
    <dgm:pt modelId="{9B96875C-5DCE-4A50-95A4-86908B08E1EE}" type="pres">
      <dgm:prSet presAssocID="{2BC49D57-78F7-4339-9EDA-595A2F1F8FB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46AE28A-1C32-4BE2-8F63-BE52780CD31B}" type="pres">
      <dgm:prSet presAssocID="{2BC49D57-78F7-4339-9EDA-595A2F1F8FB5}" presName="level2hierChild" presStyleCnt="0"/>
      <dgm:spPr/>
    </dgm:pt>
    <dgm:pt modelId="{F695C7D5-E9EF-4FBA-B2ED-686171870AD6}" type="pres">
      <dgm:prSet presAssocID="{11B0019F-AD25-4BED-ABB2-11256F143E4B}" presName="conn2-1" presStyleLbl="parChTrans1D2" presStyleIdx="0" presStyleCnt="5"/>
      <dgm:spPr/>
      <dgm:t>
        <a:bodyPr/>
        <a:lstStyle/>
        <a:p>
          <a:endParaRPr lang="cs-CZ"/>
        </a:p>
      </dgm:t>
    </dgm:pt>
    <dgm:pt modelId="{3CCC9407-A4DF-4BD5-8CA8-845A75B5B8E8}" type="pres">
      <dgm:prSet presAssocID="{11B0019F-AD25-4BED-ABB2-11256F143E4B}" presName="connTx" presStyleLbl="parChTrans1D2" presStyleIdx="0" presStyleCnt="5"/>
      <dgm:spPr/>
      <dgm:t>
        <a:bodyPr/>
        <a:lstStyle/>
        <a:p>
          <a:endParaRPr lang="cs-CZ"/>
        </a:p>
      </dgm:t>
    </dgm:pt>
    <dgm:pt modelId="{45DE1122-8DF4-444B-87EB-877814E07162}" type="pres">
      <dgm:prSet presAssocID="{0C397B01-979A-4DE8-91D2-F7823F6CD471}" presName="root2" presStyleCnt="0"/>
      <dgm:spPr/>
    </dgm:pt>
    <dgm:pt modelId="{80B9E8B9-0403-4F3C-9EE3-F13076B9E3F8}" type="pres">
      <dgm:prSet presAssocID="{0C397B01-979A-4DE8-91D2-F7823F6CD471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1A085E8-4CD6-4AF3-ACF7-5B1FA77B4775}" type="pres">
      <dgm:prSet presAssocID="{0C397B01-979A-4DE8-91D2-F7823F6CD471}" presName="level3hierChild" presStyleCnt="0"/>
      <dgm:spPr/>
    </dgm:pt>
    <dgm:pt modelId="{34EB3A5E-38AA-4525-A29A-9471995768C3}" type="pres">
      <dgm:prSet presAssocID="{DB5B5CB6-2A32-4578-844B-7057D86FEE82}" presName="conn2-1" presStyleLbl="parChTrans1D2" presStyleIdx="1" presStyleCnt="5"/>
      <dgm:spPr/>
      <dgm:t>
        <a:bodyPr/>
        <a:lstStyle/>
        <a:p>
          <a:endParaRPr lang="cs-CZ"/>
        </a:p>
      </dgm:t>
    </dgm:pt>
    <dgm:pt modelId="{889D0BEF-8F32-4434-B7D6-8D59F97F97C0}" type="pres">
      <dgm:prSet presAssocID="{DB5B5CB6-2A32-4578-844B-7057D86FEE82}" presName="connTx" presStyleLbl="parChTrans1D2" presStyleIdx="1" presStyleCnt="5"/>
      <dgm:spPr/>
      <dgm:t>
        <a:bodyPr/>
        <a:lstStyle/>
        <a:p>
          <a:endParaRPr lang="cs-CZ"/>
        </a:p>
      </dgm:t>
    </dgm:pt>
    <dgm:pt modelId="{74631E7B-F977-457D-A996-6ED6B5836A5F}" type="pres">
      <dgm:prSet presAssocID="{2B5A972E-D3C9-47F1-B2CC-93DBA717AECC}" presName="root2" presStyleCnt="0"/>
      <dgm:spPr/>
    </dgm:pt>
    <dgm:pt modelId="{184BBDD9-840F-4AE4-85FD-30FED0934FEE}" type="pres">
      <dgm:prSet presAssocID="{2B5A972E-D3C9-47F1-B2CC-93DBA717AECC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A1E5CB2-8FC5-4EA0-B625-81C278B39A9D}" type="pres">
      <dgm:prSet presAssocID="{2B5A972E-D3C9-47F1-B2CC-93DBA717AECC}" presName="level3hierChild" presStyleCnt="0"/>
      <dgm:spPr/>
    </dgm:pt>
    <dgm:pt modelId="{D7CEA0DB-7735-4050-AA2E-F65A23FEB1FC}" type="pres">
      <dgm:prSet presAssocID="{F86AF9F5-F82F-4BB0-B3BE-7600C3596087}" presName="conn2-1" presStyleLbl="parChTrans1D2" presStyleIdx="2" presStyleCnt="5"/>
      <dgm:spPr/>
      <dgm:t>
        <a:bodyPr/>
        <a:lstStyle/>
        <a:p>
          <a:endParaRPr lang="cs-CZ"/>
        </a:p>
      </dgm:t>
    </dgm:pt>
    <dgm:pt modelId="{D02DBB31-7C0B-4B05-B128-46BE8252A3A8}" type="pres">
      <dgm:prSet presAssocID="{F86AF9F5-F82F-4BB0-B3BE-7600C3596087}" presName="connTx" presStyleLbl="parChTrans1D2" presStyleIdx="2" presStyleCnt="5"/>
      <dgm:spPr/>
      <dgm:t>
        <a:bodyPr/>
        <a:lstStyle/>
        <a:p>
          <a:endParaRPr lang="cs-CZ"/>
        </a:p>
      </dgm:t>
    </dgm:pt>
    <dgm:pt modelId="{C47DF443-FF31-4350-92BA-1AEE2A18EE38}" type="pres">
      <dgm:prSet presAssocID="{5B1BDDEB-3903-4436-9156-1BA1F06F1B35}" presName="root2" presStyleCnt="0"/>
      <dgm:spPr/>
    </dgm:pt>
    <dgm:pt modelId="{FFF8E402-B3BD-4FFD-B152-6ECA3416E96F}" type="pres">
      <dgm:prSet presAssocID="{5B1BDDEB-3903-4436-9156-1BA1F06F1B35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0CEEDCD-2F4C-437D-9D17-76779DEFDFB3}" type="pres">
      <dgm:prSet presAssocID="{5B1BDDEB-3903-4436-9156-1BA1F06F1B35}" presName="level3hierChild" presStyleCnt="0"/>
      <dgm:spPr/>
    </dgm:pt>
    <dgm:pt modelId="{BCC7EE01-4742-470F-95E5-3F7CA3413AF2}" type="pres">
      <dgm:prSet presAssocID="{2E166EC0-4EDD-44EC-8BAE-DC7A08E08143}" presName="conn2-1" presStyleLbl="parChTrans1D2" presStyleIdx="3" presStyleCnt="5"/>
      <dgm:spPr/>
      <dgm:t>
        <a:bodyPr/>
        <a:lstStyle/>
        <a:p>
          <a:endParaRPr lang="cs-CZ"/>
        </a:p>
      </dgm:t>
    </dgm:pt>
    <dgm:pt modelId="{DEE2993C-010F-46CE-A865-3176A9FF78EC}" type="pres">
      <dgm:prSet presAssocID="{2E166EC0-4EDD-44EC-8BAE-DC7A08E08143}" presName="connTx" presStyleLbl="parChTrans1D2" presStyleIdx="3" presStyleCnt="5"/>
      <dgm:spPr/>
      <dgm:t>
        <a:bodyPr/>
        <a:lstStyle/>
        <a:p>
          <a:endParaRPr lang="cs-CZ"/>
        </a:p>
      </dgm:t>
    </dgm:pt>
    <dgm:pt modelId="{F987B61E-5AF2-4D97-B8F6-AD3205613E1A}" type="pres">
      <dgm:prSet presAssocID="{6BC3FB30-BA50-4344-8507-F735DB04B51F}" presName="root2" presStyleCnt="0"/>
      <dgm:spPr/>
    </dgm:pt>
    <dgm:pt modelId="{2D83021F-051F-46C5-958A-0710FE3C1C4A}" type="pres">
      <dgm:prSet presAssocID="{6BC3FB30-BA50-4344-8507-F735DB04B51F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26D84A5-A52E-44AA-BC30-086EE0A13355}" type="pres">
      <dgm:prSet presAssocID="{6BC3FB30-BA50-4344-8507-F735DB04B51F}" presName="level3hierChild" presStyleCnt="0"/>
      <dgm:spPr/>
    </dgm:pt>
    <dgm:pt modelId="{314BADF6-0240-48B0-B2EE-89A095F793A6}" type="pres">
      <dgm:prSet presAssocID="{A224F033-688D-4CC6-903F-54DA3F59E72B}" presName="conn2-1" presStyleLbl="parChTrans1D2" presStyleIdx="4" presStyleCnt="5"/>
      <dgm:spPr/>
      <dgm:t>
        <a:bodyPr/>
        <a:lstStyle/>
        <a:p>
          <a:endParaRPr lang="cs-CZ"/>
        </a:p>
      </dgm:t>
    </dgm:pt>
    <dgm:pt modelId="{CA050A18-E24E-4224-A6CF-9652C715CED2}" type="pres">
      <dgm:prSet presAssocID="{A224F033-688D-4CC6-903F-54DA3F59E72B}" presName="connTx" presStyleLbl="parChTrans1D2" presStyleIdx="4" presStyleCnt="5"/>
      <dgm:spPr/>
      <dgm:t>
        <a:bodyPr/>
        <a:lstStyle/>
        <a:p>
          <a:endParaRPr lang="cs-CZ"/>
        </a:p>
      </dgm:t>
    </dgm:pt>
    <dgm:pt modelId="{D0260D69-467C-465A-90CA-F5ABAE4C2F9B}" type="pres">
      <dgm:prSet presAssocID="{F3BC1824-F31F-420D-A5FC-2356964327CD}" presName="root2" presStyleCnt="0"/>
      <dgm:spPr/>
    </dgm:pt>
    <dgm:pt modelId="{E112B484-E82B-4A27-BE7C-0B64B54FA514}" type="pres">
      <dgm:prSet presAssocID="{F3BC1824-F31F-420D-A5FC-2356964327CD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6F7DFD4-C79B-4369-9EE6-9DF86237A6B4}" type="pres">
      <dgm:prSet presAssocID="{F3BC1824-F31F-420D-A5FC-2356964327CD}" presName="level3hierChild" presStyleCnt="0"/>
      <dgm:spPr/>
    </dgm:pt>
  </dgm:ptLst>
  <dgm:cxnLst>
    <dgm:cxn modelId="{5D071B02-AA2F-4B95-84E0-147647F01804}" type="presOf" srcId="{11B0019F-AD25-4BED-ABB2-11256F143E4B}" destId="{3CCC9407-A4DF-4BD5-8CA8-845A75B5B8E8}" srcOrd="1" destOrd="0" presId="urn:microsoft.com/office/officeart/2005/8/layout/hierarchy2"/>
    <dgm:cxn modelId="{C5919C45-852F-4CA4-92B7-DACC8D93E2EC}" type="presOf" srcId="{2E166EC0-4EDD-44EC-8BAE-DC7A08E08143}" destId="{BCC7EE01-4742-470F-95E5-3F7CA3413AF2}" srcOrd="0" destOrd="0" presId="urn:microsoft.com/office/officeart/2005/8/layout/hierarchy2"/>
    <dgm:cxn modelId="{DB635D5C-0947-4A21-89E8-857AA52D5FD1}" srcId="{2BC49D57-78F7-4339-9EDA-595A2F1F8FB5}" destId="{6BC3FB30-BA50-4344-8507-F735DB04B51F}" srcOrd="3" destOrd="0" parTransId="{2E166EC0-4EDD-44EC-8BAE-DC7A08E08143}" sibTransId="{3B40143B-4787-46CB-BCD2-4880C5B11EF4}"/>
    <dgm:cxn modelId="{54583EEE-C345-4AE7-8E34-C53235F4CD27}" srcId="{2BC49D57-78F7-4339-9EDA-595A2F1F8FB5}" destId="{2B5A972E-D3C9-47F1-B2CC-93DBA717AECC}" srcOrd="1" destOrd="0" parTransId="{DB5B5CB6-2A32-4578-844B-7057D86FEE82}" sibTransId="{061CAD36-885A-412F-A2A2-FF1EE6662558}"/>
    <dgm:cxn modelId="{5D0679A9-89C6-4E8F-A239-3CD73192AE62}" srcId="{2BC49D57-78F7-4339-9EDA-595A2F1F8FB5}" destId="{F3BC1824-F31F-420D-A5FC-2356964327CD}" srcOrd="4" destOrd="0" parTransId="{A224F033-688D-4CC6-903F-54DA3F59E72B}" sibTransId="{3B9D7120-489F-43A4-8D79-E2742D66BBB8}"/>
    <dgm:cxn modelId="{2EEEDCE4-97C7-40CE-80F5-778B5FBFDA94}" type="presOf" srcId="{6BC3FB30-BA50-4344-8507-F735DB04B51F}" destId="{2D83021F-051F-46C5-958A-0710FE3C1C4A}" srcOrd="0" destOrd="0" presId="urn:microsoft.com/office/officeart/2005/8/layout/hierarchy2"/>
    <dgm:cxn modelId="{DACDF46F-40C5-4569-8403-4230725EAF3C}" type="presOf" srcId="{5B1BDDEB-3903-4436-9156-1BA1F06F1B35}" destId="{FFF8E402-B3BD-4FFD-B152-6ECA3416E96F}" srcOrd="0" destOrd="0" presId="urn:microsoft.com/office/officeart/2005/8/layout/hierarchy2"/>
    <dgm:cxn modelId="{F438A596-114A-4517-A68F-08BD1D6B45DB}" type="presOf" srcId="{A224F033-688D-4CC6-903F-54DA3F59E72B}" destId="{CA050A18-E24E-4224-A6CF-9652C715CED2}" srcOrd="1" destOrd="0" presId="urn:microsoft.com/office/officeart/2005/8/layout/hierarchy2"/>
    <dgm:cxn modelId="{9A2B282A-87C4-4964-A340-4DC5066748A8}" type="presOf" srcId="{11B0019F-AD25-4BED-ABB2-11256F143E4B}" destId="{F695C7D5-E9EF-4FBA-B2ED-686171870AD6}" srcOrd="0" destOrd="0" presId="urn:microsoft.com/office/officeart/2005/8/layout/hierarchy2"/>
    <dgm:cxn modelId="{E305F809-1838-4097-87F1-899464552BD8}" type="presOf" srcId="{DB5B5CB6-2A32-4578-844B-7057D86FEE82}" destId="{34EB3A5E-38AA-4525-A29A-9471995768C3}" srcOrd="0" destOrd="0" presId="urn:microsoft.com/office/officeart/2005/8/layout/hierarchy2"/>
    <dgm:cxn modelId="{2E7EE710-D9E1-4502-95B0-85B892A852FB}" srcId="{0D7DADEF-5CE3-4425-9C25-494AE3973DC6}" destId="{2BC49D57-78F7-4339-9EDA-595A2F1F8FB5}" srcOrd="0" destOrd="0" parTransId="{0CAE8344-54E4-41BB-8FAA-EE8769AF74A8}" sibTransId="{A70AC00B-563F-4701-9D03-19FEF0E60CED}"/>
    <dgm:cxn modelId="{BDE80CE6-8AB9-442E-AA5A-06C2F7DD1570}" type="presOf" srcId="{0C397B01-979A-4DE8-91D2-F7823F6CD471}" destId="{80B9E8B9-0403-4F3C-9EE3-F13076B9E3F8}" srcOrd="0" destOrd="0" presId="urn:microsoft.com/office/officeart/2005/8/layout/hierarchy2"/>
    <dgm:cxn modelId="{55F4FA25-0D35-4803-84F3-56122033A9E0}" srcId="{2BC49D57-78F7-4339-9EDA-595A2F1F8FB5}" destId="{5B1BDDEB-3903-4436-9156-1BA1F06F1B35}" srcOrd="2" destOrd="0" parTransId="{F86AF9F5-F82F-4BB0-B3BE-7600C3596087}" sibTransId="{82598B4E-9D91-44CB-8EAF-9B60F3A14E65}"/>
    <dgm:cxn modelId="{DC5C6055-1241-4A4A-AE29-B860B695612E}" type="presOf" srcId="{A224F033-688D-4CC6-903F-54DA3F59E72B}" destId="{314BADF6-0240-48B0-B2EE-89A095F793A6}" srcOrd="0" destOrd="0" presId="urn:microsoft.com/office/officeart/2005/8/layout/hierarchy2"/>
    <dgm:cxn modelId="{7184FD80-5C75-4647-B254-484FC3DFFA7F}" type="presOf" srcId="{2B5A972E-D3C9-47F1-B2CC-93DBA717AECC}" destId="{184BBDD9-840F-4AE4-85FD-30FED0934FEE}" srcOrd="0" destOrd="0" presId="urn:microsoft.com/office/officeart/2005/8/layout/hierarchy2"/>
    <dgm:cxn modelId="{51267E5C-EC3F-41FD-87CB-AF69229B59BD}" type="presOf" srcId="{F3BC1824-F31F-420D-A5FC-2356964327CD}" destId="{E112B484-E82B-4A27-BE7C-0B64B54FA514}" srcOrd="0" destOrd="0" presId="urn:microsoft.com/office/officeart/2005/8/layout/hierarchy2"/>
    <dgm:cxn modelId="{C62CD03C-C1C3-4D43-8EC7-FA4DB8F22D9C}" type="presOf" srcId="{2BC49D57-78F7-4339-9EDA-595A2F1F8FB5}" destId="{9B96875C-5DCE-4A50-95A4-86908B08E1EE}" srcOrd="0" destOrd="0" presId="urn:microsoft.com/office/officeart/2005/8/layout/hierarchy2"/>
    <dgm:cxn modelId="{E58E2D32-F806-49F2-9D66-88D86AB4A3F4}" type="presOf" srcId="{2E166EC0-4EDD-44EC-8BAE-DC7A08E08143}" destId="{DEE2993C-010F-46CE-A865-3176A9FF78EC}" srcOrd="1" destOrd="0" presId="urn:microsoft.com/office/officeart/2005/8/layout/hierarchy2"/>
    <dgm:cxn modelId="{343BCB7D-EBBD-43F7-80F4-3882C539CEB2}" type="presOf" srcId="{0D7DADEF-5CE3-4425-9C25-494AE3973DC6}" destId="{E05F47F2-5299-44A7-90C7-BC7DF4BBA443}" srcOrd="0" destOrd="0" presId="urn:microsoft.com/office/officeart/2005/8/layout/hierarchy2"/>
    <dgm:cxn modelId="{7469F35D-6E4A-4165-B80E-9A28A8AC945B}" srcId="{2BC49D57-78F7-4339-9EDA-595A2F1F8FB5}" destId="{0C397B01-979A-4DE8-91D2-F7823F6CD471}" srcOrd="0" destOrd="0" parTransId="{11B0019F-AD25-4BED-ABB2-11256F143E4B}" sibTransId="{F1E98C71-3F69-481F-9CDC-40B501EADFA3}"/>
    <dgm:cxn modelId="{011896B7-0217-4973-AFF2-117E380639E7}" type="presOf" srcId="{F86AF9F5-F82F-4BB0-B3BE-7600C3596087}" destId="{D7CEA0DB-7735-4050-AA2E-F65A23FEB1FC}" srcOrd="0" destOrd="0" presId="urn:microsoft.com/office/officeart/2005/8/layout/hierarchy2"/>
    <dgm:cxn modelId="{538FE957-5790-493D-BC6A-F656B73E6AE0}" type="presOf" srcId="{F86AF9F5-F82F-4BB0-B3BE-7600C3596087}" destId="{D02DBB31-7C0B-4B05-B128-46BE8252A3A8}" srcOrd="1" destOrd="0" presId="urn:microsoft.com/office/officeart/2005/8/layout/hierarchy2"/>
    <dgm:cxn modelId="{45083409-5AF8-43C0-84B0-62E4D2D727B1}" type="presOf" srcId="{DB5B5CB6-2A32-4578-844B-7057D86FEE82}" destId="{889D0BEF-8F32-4434-B7D6-8D59F97F97C0}" srcOrd="1" destOrd="0" presId="urn:microsoft.com/office/officeart/2005/8/layout/hierarchy2"/>
    <dgm:cxn modelId="{0737D524-1186-4CEC-A278-D4989E3CCBB3}" type="presParOf" srcId="{E05F47F2-5299-44A7-90C7-BC7DF4BBA443}" destId="{15D283C6-471D-4F90-BFB6-9D99D3425E6C}" srcOrd="0" destOrd="0" presId="urn:microsoft.com/office/officeart/2005/8/layout/hierarchy2"/>
    <dgm:cxn modelId="{925F762C-17FA-4E4F-84B3-D7581BC49639}" type="presParOf" srcId="{15D283C6-471D-4F90-BFB6-9D99D3425E6C}" destId="{9B96875C-5DCE-4A50-95A4-86908B08E1EE}" srcOrd="0" destOrd="0" presId="urn:microsoft.com/office/officeart/2005/8/layout/hierarchy2"/>
    <dgm:cxn modelId="{F284CF10-2466-4E61-8AE2-BD34A848AB27}" type="presParOf" srcId="{15D283C6-471D-4F90-BFB6-9D99D3425E6C}" destId="{646AE28A-1C32-4BE2-8F63-BE52780CD31B}" srcOrd="1" destOrd="0" presId="urn:microsoft.com/office/officeart/2005/8/layout/hierarchy2"/>
    <dgm:cxn modelId="{A757B1F7-C48C-4925-871A-4A6D4490CDF8}" type="presParOf" srcId="{646AE28A-1C32-4BE2-8F63-BE52780CD31B}" destId="{F695C7D5-E9EF-4FBA-B2ED-686171870AD6}" srcOrd="0" destOrd="0" presId="urn:microsoft.com/office/officeart/2005/8/layout/hierarchy2"/>
    <dgm:cxn modelId="{A6357D8B-3CCE-4625-9306-096365646AA5}" type="presParOf" srcId="{F695C7D5-E9EF-4FBA-B2ED-686171870AD6}" destId="{3CCC9407-A4DF-4BD5-8CA8-845A75B5B8E8}" srcOrd="0" destOrd="0" presId="urn:microsoft.com/office/officeart/2005/8/layout/hierarchy2"/>
    <dgm:cxn modelId="{6A1BC97B-19FC-4A11-8B47-485FA8E26679}" type="presParOf" srcId="{646AE28A-1C32-4BE2-8F63-BE52780CD31B}" destId="{45DE1122-8DF4-444B-87EB-877814E07162}" srcOrd="1" destOrd="0" presId="urn:microsoft.com/office/officeart/2005/8/layout/hierarchy2"/>
    <dgm:cxn modelId="{8EBC234B-E643-4406-B588-773B82CF794D}" type="presParOf" srcId="{45DE1122-8DF4-444B-87EB-877814E07162}" destId="{80B9E8B9-0403-4F3C-9EE3-F13076B9E3F8}" srcOrd="0" destOrd="0" presId="urn:microsoft.com/office/officeart/2005/8/layout/hierarchy2"/>
    <dgm:cxn modelId="{E3557AAD-B10F-40AF-A387-511AB6010E6E}" type="presParOf" srcId="{45DE1122-8DF4-444B-87EB-877814E07162}" destId="{41A085E8-4CD6-4AF3-ACF7-5B1FA77B4775}" srcOrd="1" destOrd="0" presId="urn:microsoft.com/office/officeart/2005/8/layout/hierarchy2"/>
    <dgm:cxn modelId="{C2DC477E-E07F-4474-8EA3-5F6C618FB9FC}" type="presParOf" srcId="{646AE28A-1C32-4BE2-8F63-BE52780CD31B}" destId="{34EB3A5E-38AA-4525-A29A-9471995768C3}" srcOrd="2" destOrd="0" presId="urn:microsoft.com/office/officeart/2005/8/layout/hierarchy2"/>
    <dgm:cxn modelId="{CA5216E0-7AAB-41CF-8DAA-67090DAB7D1C}" type="presParOf" srcId="{34EB3A5E-38AA-4525-A29A-9471995768C3}" destId="{889D0BEF-8F32-4434-B7D6-8D59F97F97C0}" srcOrd="0" destOrd="0" presId="urn:microsoft.com/office/officeart/2005/8/layout/hierarchy2"/>
    <dgm:cxn modelId="{C5E48F6A-3A0B-464F-AEEA-E54F3E8FEA74}" type="presParOf" srcId="{646AE28A-1C32-4BE2-8F63-BE52780CD31B}" destId="{74631E7B-F977-457D-A996-6ED6B5836A5F}" srcOrd="3" destOrd="0" presId="urn:microsoft.com/office/officeart/2005/8/layout/hierarchy2"/>
    <dgm:cxn modelId="{1DE25EAB-E43D-4272-AF4F-0A0A94F5750C}" type="presParOf" srcId="{74631E7B-F977-457D-A996-6ED6B5836A5F}" destId="{184BBDD9-840F-4AE4-85FD-30FED0934FEE}" srcOrd="0" destOrd="0" presId="urn:microsoft.com/office/officeart/2005/8/layout/hierarchy2"/>
    <dgm:cxn modelId="{C5FD6CD8-F2FC-42BC-A998-AA952510B9C3}" type="presParOf" srcId="{74631E7B-F977-457D-A996-6ED6B5836A5F}" destId="{9A1E5CB2-8FC5-4EA0-B625-81C278B39A9D}" srcOrd="1" destOrd="0" presId="urn:microsoft.com/office/officeart/2005/8/layout/hierarchy2"/>
    <dgm:cxn modelId="{3F059BCB-34B8-4BCC-AC23-140F0FAAEF2E}" type="presParOf" srcId="{646AE28A-1C32-4BE2-8F63-BE52780CD31B}" destId="{D7CEA0DB-7735-4050-AA2E-F65A23FEB1FC}" srcOrd="4" destOrd="0" presId="urn:microsoft.com/office/officeart/2005/8/layout/hierarchy2"/>
    <dgm:cxn modelId="{7E1359E8-2244-4002-AF58-2A30E3817880}" type="presParOf" srcId="{D7CEA0DB-7735-4050-AA2E-F65A23FEB1FC}" destId="{D02DBB31-7C0B-4B05-B128-46BE8252A3A8}" srcOrd="0" destOrd="0" presId="urn:microsoft.com/office/officeart/2005/8/layout/hierarchy2"/>
    <dgm:cxn modelId="{9D76877D-81BE-4655-BCB7-E5BE9665F195}" type="presParOf" srcId="{646AE28A-1C32-4BE2-8F63-BE52780CD31B}" destId="{C47DF443-FF31-4350-92BA-1AEE2A18EE38}" srcOrd="5" destOrd="0" presId="urn:microsoft.com/office/officeart/2005/8/layout/hierarchy2"/>
    <dgm:cxn modelId="{F4966A90-8313-4B1C-871A-DFA33E6DAF16}" type="presParOf" srcId="{C47DF443-FF31-4350-92BA-1AEE2A18EE38}" destId="{FFF8E402-B3BD-4FFD-B152-6ECA3416E96F}" srcOrd="0" destOrd="0" presId="urn:microsoft.com/office/officeart/2005/8/layout/hierarchy2"/>
    <dgm:cxn modelId="{0CCC2FFC-9358-49DA-BD75-573EB4916DD8}" type="presParOf" srcId="{C47DF443-FF31-4350-92BA-1AEE2A18EE38}" destId="{50CEEDCD-2F4C-437D-9D17-76779DEFDFB3}" srcOrd="1" destOrd="0" presId="urn:microsoft.com/office/officeart/2005/8/layout/hierarchy2"/>
    <dgm:cxn modelId="{6FB536AD-98DD-4861-A3B7-370730075E4F}" type="presParOf" srcId="{646AE28A-1C32-4BE2-8F63-BE52780CD31B}" destId="{BCC7EE01-4742-470F-95E5-3F7CA3413AF2}" srcOrd="6" destOrd="0" presId="urn:microsoft.com/office/officeart/2005/8/layout/hierarchy2"/>
    <dgm:cxn modelId="{634E9E57-6382-40A0-BD10-5EB2C000E2E3}" type="presParOf" srcId="{BCC7EE01-4742-470F-95E5-3F7CA3413AF2}" destId="{DEE2993C-010F-46CE-A865-3176A9FF78EC}" srcOrd="0" destOrd="0" presId="urn:microsoft.com/office/officeart/2005/8/layout/hierarchy2"/>
    <dgm:cxn modelId="{4F12F9EA-4952-443B-AEF9-84D78CF4856E}" type="presParOf" srcId="{646AE28A-1C32-4BE2-8F63-BE52780CD31B}" destId="{F987B61E-5AF2-4D97-B8F6-AD3205613E1A}" srcOrd="7" destOrd="0" presId="urn:microsoft.com/office/officeart/2005/8/layout/hierarchy2"/>
    <dgm:cxn modelId="{DE838DC8-6DFD-4D4D-922F-CF07F06992A3}" type="presParOf" srcId="{F987B61E-5AF2-4D97-B8F6-AD3205613E1A}" destId="{2D83021F-051F-46C5-958A-0710FE3C1C4A}" srcOrd="0" destOrd="0" presId="urn:microsoft.com/office/officeart/2005/8/layout/hierarchy2"/>
    <dgm:cxn modelId="{D4099036-24C6-4299-A994-C04DFFB748CB}" type="presParOf" srcId="{F987B61E-5AF2-4D97-B8F6-AD3205613E1A}" destId="{626D84A5-A52E-44AA-BC30-086EE0A13355}" srcOrd="1" destOrd="0" presId="urn:microsoft.com/office/officeart/2005/8/layout/hierarchy2"/>
    <dgm:cxn modelId="{0401BC56-28C2-4C4E-B135-924A14CD8931}" type="presParOf" srcId="{646AE28A-1C32-4BE2-8F63-BE52780CD31B}" destId="{314BADF6-0240-48B0-B2EE-89A095F793A6}" srcOrd="8" destOrd="0" presId="urn:microsoft.com/office/officeart/2005/8/layout/hierarchy2"/>
    <dgm:cxn modelId="{0F65B9BC-17E2-4D7D-961E-B79EF30E3DFC}" type="presParOf" srcId="{314BADF6-0240-48B0-B2EE-89A095F793A6}" destId="{CA050A18-E24E-4224-A6CF-9652C715CED2}" srcOrd="0" destOrd="0" presId="urn:microsoft.com/office/officeart/2005/8/layout/hierarchy2"/>
    <dgm:cxn modelId="{5CC50699-62A6-4E2B-8D01-0B0426BB99E8}" type="presParOf" srcId="{646AE28A-1C32-4BE2-8F63-BE52780CD31B}" destId="{D0260D69-467C-465A-90CA-F5ABAE4C2F9B}" srcOrd="9" destOrd="0" presId="urn:microsoft.com/office/officeart/2005/8/layout/hierarchy2"/>
    <dgm:cxn modelId="{87F33B93-E6F0-46E5-8010-09C959871BD8}" type="presParOf" srcId="{D0260D69-467C-465A-90CA-F5ABAE4C2F9B}" destId="{E112B484-E82B-4A27-BE7C-0B64B54FA514}" srcOrd="0" destOrd="0" presId="urn:microsoft.com/office/officeart/2005/8/layout/hierarchy2"/>
    <dgm:cxn modelId="{EE7E437B-F26C-4280-AA2C-E70FBD550FC0}" type="presParOf" srcId="{D0260D69-467C-465A-90CA-F5ABAE4C2F9B}" destId="{36F7DFD4-C79B-4369-9EE6-9DF86237A6B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4DE468C-B313-43F5-ACD9-10E07102127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452E92C-CD10-4F1F-BE65-7D4C6BC65D40}">
      <dgm:prSet phldrT="[Text]" custT="1"/>
      <dgm:spPr/>
      <dgm:t>
        <a:bodyPr/>
        <a:lstStyle/>
        <a:p>
          <a:r>
            <a:rPr lang="cs-CZ" sz="2000" b="1" dirty="0" smtClean="0"/>
            <a:t>DT – Výhybkárna a strojírna, a.s. </a:t>
          </a:r>
          <a:endParaRPr lang="cs-CZ" sz="2000" b="1" dirty="0"/>
        </a:p>
      </dgm:t>
    </dgm:pt>
    <dgm:pt modelId="{19EE3DD4-4271-4C38-9F76-AB4A98A909AC}" type="parTrans" cxnId="{BB930313-64FA-413A-900B-22AA5B115F59}">
      <dgm:prSet/>
      <dgm:spPr/>
      <dgm:t>
        <a:bodyPr/>
        <a:lstStyle/>
        <a:p>
          <a:endParaRPr lang="cs-CZ"/>
        </a:p>
      </dgm:t>
    </dgm:pt>
    <dgm:pt modelId="{58144558-DA98-46AD-AE58-AB450340C2CB}" type="sibTrans" cxnId="{BB930313-64FA-413A-900B-22AA5B115F59}">
      <dgm:prSet/>
      <dgm:spPr/>
      <dgm:t>
        <a:bodyPr/>
        <a:lstStyle/>
        <a:p>
          <a:endParaRPr lang="cs-CZ"/>
        </a:p>
      </dgm:t>
    </dgm:pt>
    <dgm:pt modelId="{CAABC890-3C39-4782-9D21-3F72F521362E}">
      <dgm:prSet phldrT="[Text]" custT="1"/>
      <dgm:spPr/>
      <dgm:t>
        <a:bodyPr/>
        <a:lstStyle/>
        <a:p>
          <a:r>
            <a:rPr lang="cs-CZ" sz="2000" dirty="0" smtClean="0"/>
            <a:t>Frézař</a:t>
          </a:r>
          <a:endParaRPr lang="cs-CZ" sz="2000" dirty="0"/>
        </a:p>
      </dgm:t>
    </dgm:pt>
    <dgm:pt modelId="{214FFBF3-B6AC-4AF3-B268-7528336533F1}" type="parTrans" cxnId="{D8DAD26C-2AB3-4697-87DA-3F214F0001FE}">
      <dgm:prSet/>
      <dgm:spPr/>
      <dgm:t>
        <a:bodyPr/>
        <a:lstStyle/>
        <a:p>
          <a:endParaRPr lang="cs-CZ" dirty="0"/>
        </a:p>
      </dgm:t>
    </dgm:pt>
    <dgm:pt modelId="{3F699E36-4B3A-4AE6-B010-6C270F37F356}" type="sibTrans" cxnId="{D8DAD26C-2AB3-4697-87DA-3F214F0001FE}">
      <dgm:prSet/>
      <dgm:spPr/>
      <dgm:t>
        <a:bodyPr/>
        <a:lstStyle/>
        <a:p>
          <a:endParaRPr lang="cs-CZ"/>
        </a:p>
      </dgm:t>
    </dgm:pt>
    <dgm:pt modelId="{655E43C8-B423-4714-AD55-A5045DC11C54}">
      <dgm:prSet phldrT="[Text]" custT="1"/>
      <dgm:spPr/>
      <dgm:t>
        <a:bodyPr/>
        <a:lstStyle/>
        <a:p>
          <a:r>
            <a:rPr lang="cs-CZ" sz="2000" dirty="0" smtClean="0"/>
            <a:t>Svářeč </a:t>
          </a:r>
          <a:endParaRPr lang="cs-CZ" sz="2000" dirty="0"/>
        </a:p>
      </dgm:t>
    </dgm:pt>
    <dgm:pt modelId="{4F4F2D9C-44AF-40CB-A224-BB7F1FF53A9F}" type="parTrans" cxnId="{4EE06880-983A-493E-9ACA-77ACF106CE81}">
      <dgm:prSet/>
      <dgm:spPr/>
      <dgm:t>
        <a:bodyPr/>
        <a:lstStyle/>
        <a:p>
          <a:endParaRPr lang="cs-CZ" dirty="0"/>
        </a:p>
      </dgm:t>
    </dgm:pt>
    <dgm:pt modelId="{368BD890-F20B-4D15-A15F-F66A08C8AF7E}" type="sibTrans" cxnId="{4EE06880-983A-493E-9ACA-77ACF106CE81}">
      <dgm:prSet/>
      <dgm:spPr/>
      <dgm:t>
        <a:bodyPr/>
        <a:lstStyle/>
        <a:p>
          <a:endParaRPr lang="cs-CZ"/>
        </a:p>
      </dgm:t>
    </dgm:pt>
    <dgm:pt modelId="{0A2DBC2B-9311-4367-BC52-6ECE095EDAE1}">
      <dgm:prSet custT="1"/>
      <dgm:spPr/>
      <dgm:t>
        <a:bodyPr/>
        <a:lstStyle/>
        <a:p>
          <a:r>
            <a:rPr lang="cs-CZ" sz="2000" dirty="0" smtClean="0"/>
            <a:t>Zámečník </a:t>
          </a:r>
          <a:endParaRPr lang="cs-CZ" sz="2000" dirty="0"/>
        </a:p>
      </dgm:t>
    </dgm:pt>
    <dgm:pt modelId="{92172758-6141-456A-98B6-A20A64F4F092}" type="parTrans" cxnId="{4325B01D-28DE-4F99-800A-63C815975A4B}">
      <dgm:prSet/>
      <dgm:spPr/>
      <dgm:t>
        <a:bodyPr/>
        <a:lstStyle/>
        <a:p>
          <a:endParaRPr lang="cs-CZ" dirty="0"/>
        </a:p>
      </dgm:t>
    </dgm:pt>
    <dgm:pt modelId="{7F58CDA5-D4CC-48D9-B7FE-93C0D8BC93FD}" type="sibTrans" cxnId="{4325B01D-28DE-4F99-800A-63C815975A4B}">
      <dgm:prSet/>
      <dgm:spPr/>
      <dgm:t>
        <a:bodyPr/>
        <a:lstStyle/>
        <a:p>
          <a:endParaRPr lang="cs-CZ"/>
        </a:p>
      </dgm:t>
    </dgm:pt>
    <dgm:pt modelId="{EE2195C8-0BD5-4BB9-8B05-D81A1C1BF866}">
      <dgm:prSet custT="1"/>
      <dgm:spPr/>
      <dgm:t>
        <a:bodyPr/>
        <a:lstStyle/>
        <a:p>
          <a:r>
            <a:rPr lang="cs-CZ" sz="2000" dirty="0" smtClean="0"/>
            <a:t>Konstruktér </a:t>
          </a:r>
          <a:endParaRPr lang="cs-CZ" sz="2000" dirty="0"/>
        </a:p>
      </dgm:t>
    </dgm:pt>
    <dgm:pt modelId="{96BAADDF-537D-4A86-B82A-33633B147719}" type="parTrans" cxnId="{98872E0F-B418-41EB-B9D1-7B7520068BCC}">
      <dgm:prSet/>
      <dgm:spPr/>
      <dgm:t>
        <a:bodyPr/>
        <a:lstStyle/>
        <a:p>
          <a:endParaRPr lang="cs-CZ" dirty="0"/>
        </a:p>
      </dgm:t>
    </dgm:pt>
    <dgm:pt modelId="{6976DC29-810F-4DA7-B681-E3EE89EDBB4A}" type="sibTrans" cxnId="{98872E0F-B418-41EB-B9D1-7B7520068BCC}">
      <dgm:prSet/>
      <dgm:spPr/>
      <dgm:t>
        <a:bodyPr/>
        <a:lstStyle/>
        <a:p>
          <a:endParaRPr lang="cs-CZ"/>
        </a:p>
      </dgm:t>
    </dgm:pt>
    <dgm:pt modelId="{8DF62A73-BE69-4F74-8585-4CA92B6F7C89}" type="pres">
      <dgm:prSet presAssocID="{D4DE468C-B313-43F5-ACD9-10E07102127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F3F9722-93F2-463E-BEB3-F8DDC3D228D5}" type="pres">
      <dgm:prSet presAssocID="{9452E92C-CD10-4F1F-BE65-7D4C6BC65D40}" presName="root1" presStyleCnt="0"/>
      <dgm:spPr/>
    </dgm:pt>
    <dgm:pt modelId="{28BD023F-BE7E-4E6F-B147-B5897E92C072}" type="pres">
      <dgm:prSet presAssocID="{9452E92C-CD10-4F1F-BE65-7D4C6BC65D4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07742A7-902F-458A-B30B-041C1E0B8E41}" type="pres">
      <dgm:prSet presAssocID="{9452E92C-CD10-4F1F-BE65-7D4C6BC65D40}" presName="level2hierChild" presStyleCnt="0"/>
      <dgm:spPr/>
    </dgm:pt>
    <dgm:pt modelId="{5EB0D2C3-A720-4449-9EFB-6C02C0DA32DF}" type="pres">
      <dgm:prSet presAssocID="{214FFBF3-B6AC-4AF3-B268-7528336533F1}" presName="conn2-1" presStyleLbl="parChTrans1D2" presStyleIdx="0" presStyleCnt="4"/>
      <dgm:spPr/>
      <dgm:t>
        <a:bodyPr/>
        <a:lstStyle/>
        <a:p>
          <a:endParaRPr lang="cs-CZ"/>
        </a:p>
      </dgm:t>
    </dgm:pt>
    <dgm:pt modelId="{7D3D28FE-8740-4751-8EA8-6E8BF779D202}" type="pres">
      <dgm:prSet presAssocID="{214FFBF3-B6AC-4AF3-B268-7528336533F1}" presName="connTx" presStyleLbl="parChTrans1D2" presStyleIdx="0" presStyleCnt="4"/>
      <dgm:spPr/>
      <dgm:t>
        <a:bodyPr/>
        <a:lstStyle/>
        <a:p>
          <a:endParaRPr lang="cs-CZ"/>
        </a:p>
      </dgm:t>
    </dgm:pt>
    <dgm:pt modelId="{C03C8022-DCEE-43F0-86FC-430A8D6D37A5}" type="pres">
      <dgm:prSet presAssocID="{CAABC890-3C39-4782-9D21-3F72F521362E}" presName="root2" presStyleCnt="0"/>
      <dgm:spPr/>
    </dgm:pt>
    <dgm:pt modelId="{75EAFC77-3D6A-448C-9E68-8C20C8145AFD}" type="pres">
      <dgm:prSet presAssocID="{CAABC890-3C39-4782-9D21-3F72F521362E}" presName="LevelTwoTextNode" presStyleLbl="node2" presStyleIdx="0" presStyleCnt="4" custLinFactNeighborX="35" custLinFactNeighborY="-10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403592C-922A-42D8-93B3-A0DD8504E319}" type="pres">
      <dgm:prSet presAssocID="{CAABC890-3C39-4782-9D21-3F72F521362E}" presName="level3hierChild" presStyleCnt="0"/>
      <dgm:spPr/>
    </dgm:pt>
    <dgm:pt modelId="{AA351DF0-BD5C-4F45-8B67-1B26384A8CBB}" type="pres">
      <dgm:prSet presAssocID="{4F4F2D9C-44AF-40CB-A224-BB7F1FF53A9F}" presName="conn2-1" presStyleLbl="parChTrans1D2" presStyleIdx="1" presStyleCnt="4"/>
      <dgm:spPr/>
      <dgm:t>
        <a:bodyPr/>
        <a:lstStyle/>
        <a:p>
          <a:endParaRPr lang="cs-CZ"/>
        </a:p>
      </dgm:t>
    </dgm:pt>
    <dgm:pt modelId="{C39CAF7B-00B3-4EA9-ABD9-5C229497F69A}" type="pres">
      <dgm:prSet presAssocID="{4F4F2D9C-44AF-40CB-A224-BB7F1FF53A9F}" presName="connTx" presStyleLbl="parChTrans1D2" presStyleIdx="1" presStyleCnt="4"/>
      <dgm:spPr/>
      <dgm:t>
        <a:bodyPr/>
        <a:lstStyle/>
        <a:p>
          <a:endParaRPr lang="cs-CZ"/>
        </a:p>
      </dgm:t>
    </dgm:pt>
    <dgm:pt modelId="{0DBC7166-E0D5-4D37-8ADC-088D485F0E4A}" type="pres">
      <dgm:prSet presAssocID="{655E43C8-B423-4714-AD55-A5045DC11C54}" presName="root2" presStyleCnt="0"/>
      <dgm:spPr/>
    </dgm:pt>
    <dgm:pt modelId="{39F588DF-A4A1-4B49-BD72-DE8F9342F933}" type="pres">
      <dgm:prSet presAssocID="{655E43C8-B423-4714-AD55-A5045DC11C54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5E03DBA-89A3-43BA-8F62-9F6DDB1C6B06}" type="pres">
      <dgm:prSet presAssocID="{655E43C8-B423-4714-AD55-A5045DC11C54}" presName="level3hierChild" presStyleCnt="0"/>
      <dgm:spPr/>
    </dgm:pt>
    <dgm:pt modelId="{4AD3A7C5-3920-463C-B595-9889CE1ED20A}" type="pres">
      <dgm:prSet presAssocID="{92172758-6141-456A-98B6-A20A64F4F092}" presName="conn2-1" presStyleLbl="parChTrans1D2" presStyleIdx="2" presStyleCnt="4"/>
      <dgm:spPr/>
      <dgm:t>
        <a:bodyPr/>
        <a:lstStyle/>
        <a:p>
          <a:endParaRPr lang="cs-CZ"/>
        </a:p>
      </dgm:t>
    </dgm:pt>
    <dgm:pt modelId="{C3BD2B6D-8841-41A2-B3F5-CC5B9419F893}" type="pres">
      <dgm:prSet presAssocID="{92172758-6141-456A-98B6-A20A64F4F092}" presName="connTx" presStyleLbl="parChTrans1D2" presStyleIdx="2" presStyleCnt="4"/>
      <dgm:spPr/>
      <dgm:t>
        <a:bodyPr/>
        <a:lstStyle/>
        <a:p>
          <a:endParaRPr lang="cs-CZ"/>
        </a:p>
      </dgm:t>
    </dgm:pt>
    <dgm:pt modelId="{6B97189B-53C8-43E0-AD60-E9A2D920BF9B}" type="pres">
      <dgm:prSet presAssocID="{0A2DBC2B-9311-4367-BC52-6ECE095EDAE1}" presName="root2" presStyleCnt="0"/>
      <dgm:spPr/>
    </dgm:pt>
    <dgm:pt modelId="{AF5DF7D1-E7E3-4624-B0AE-E561369815B1}" type="pres">
      <dgm:prSet presAssocID="{0A2DBC2B-9311-4367-BC52-6ECE095EDAE1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6970124-9D19-4E60-B706-4D1666859383}" type="pres">
      <dgm:prSet presAssocID="{0A2DBC2B-9311-4367-BC52-6ECE095EDAE1}" presName="level3hierChild" presStyleCnt="0"/>
      <dgm:spPr/>
    </dgm:pt>
    <dgm:pt modelId="{B621B379-3F15-4F5C-9DF5-D3196B4258CF}" type="pres">
      <dgm:prSet presAssocID="{96BAADDF-537D-4A86-B82A-33633B147719}" presName="conn2-1" presStyleLbl="parChTrans1D2" presStyleIdx="3" presStyleCnt="4"/>
      <dgm:spPr/>
      <dgm:t>
        <a:bodyPr/>
        <a:lstStyle/>
        <a:p>
          <a:endParaRPr lang="cs-CZ"/>
        </a:p>
      </dgm:t>
    </dgm:pt>
    <dgm:pt modelId="{4DC2CBCC-7070-4036-825B-C22C4B99E768}" type="pres">
      <dgm:prSet presAssocID="{96BAADDF-537D-4A86-B82A-33633B147719}" presName="connTx" presStyleLbl="parChTrans1D2" presStyleIdx="3" presStyleCnt="4"/>
      <dgm:spPr/>
      <dgm:t>
        <a:bodyPr/>
        <a:lstStyle/>
        <a:p>
          <a:endParaRPr lang="cs-CZ"/>
        </a:p>
      </dgm:t>
    </dgm:pt>
    <dgm:pt modelId="{BBAEE1F5-C911-4FAC-8A0C-124FD6F6396A}" type="pres">
      <dgm:prSet presAssocID="{EE2195C8-0BD5-4BB9-8B05-D81A1C1BF866}" presName="root2" presStyleCnt="0"/>
      <dgm:spPr/>
    </dgm:pt>
    <dgm:pt modelId="{CC95546D-FC09-4B1F-8A3A-FBD01E8C45BC}" type="pres">
      <dgm:prSet presAssocID="{EE2195C8-0BD5-4BB9-8B05-D81A1C1BF866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6101973-DCEE-47F1-901E-5EB81591D860}" type="pres">
      <dgm:prSet presAssocID="{EE2195C8-0BD5-4BB9-8B05-D81A1C1BF866}" presName="level3hierChild" presStyleCnt="0"/>
      <dgm:spPr/>
    </dgm:pt>
  </dgm:ptLst>
  <dgm:cxnLst>
    <dgm:cxn modelId="{237B6073-94D1-4B4D-AB02-A8F4857F7012}" type="presOf" srcId="{92172758-6141-456A-98B6-A20A64F4F092}" destId="{4AD3A7C5-3920-463C-B595-9889CE1ED20A}" srcOrd="0" destOrd="0" presId="urn:microsoft.com/office/officeart/2005/8/layout/hierarchy2"/>
    <dgm:cxn modelId="{BB930313-64FA-413A-900B-22AA5B115F59}" srcId="{D4DE468C-B313-43F5-ACD9-10E071021270}" destId="{9452E92C-CD10-4F1F-BE65-7D4C6BC65D40}" srcOrd="0" destOrd="0" parTransId="{19EE3DD4-4271-4C38-9F76-AB4A98A909AC}" sibTransId="{58144558-DA98-46AD-AE58-AB450340C2CB}"/>
    <dgm:cxn modelId="{44579B55-9717-464E-B86D-45E718021A4A}" type="presOf" srcId="{96BAADDF-537D-4A86-B82A-33633B147719}" destId="{B621B379-3F15-4F5C-9DF5-D3196B4258CF}" srcOrd="0" destOrd="0" presId="urn:microsoft.com/office/officeart/2005/8/layout/hierarchy2"/>
    <dgm:cxn modelId="{D501EDA3-A377-4FC8-984D-5BFB410CCC62}" type="presOf" srcId="{CAABC890-3C39-4782-9D21-3F72F521362E}" destId="{75EAFC77-3D6A-448C-9E68-8C20C8145AFD}" srcOrd="0" destOrd="0" presId="urn:microsoft.com/office/officeart/2005/8/layout/hierarchy2"/>
    <dgm:cxn modelId="{9421BCF0-21F6-44F2-9E36-12770C6CEE3C}" type="presOf" srcId="{92172758-6141-456A-98B6-A20A64F4F092}" destId="{C3BD2B6D-8841-41A2-B3F5-CC5B9419F893}" srcOrd="1" destOrd="0" presId="urn:microsoft.com/office/officeart/2005/8/layout/hierarchy2"/>
    <dgm:cxn modelId="{34B20623-2B2D-426B-B4D6-00597E837E82}" type="presOf" srcId="{EE2195C8-0BD5-4BB9-8B05-D81A1C1BF866}" destId="{CC95546D-FC09-4B1F-8A3A-FBD01E8C45BC}" srcOrd="0" destOrd="0" presId="urn:microsoft.com/office/officeart/2005/8/layout/hierarchy2"/>
    <dgm:cxn modelId="{6E133FDA-B58B-4A5E-AE79-6AB69A3C448C}" type="presOf" srcId="{655E43C8-B423-4714-AD55-A5045DC11C54}" destId="{39F588DF-A4A1-4B49-BD72-DE8F9342F933}" srcOrd="0" destOrd="0" presId="urn:microsoft.com/office/officeart/2005/8/layout/hierarchy2"/>
    <dgm:cxn modelId="{4EE06880-983A-493E-9ACA-77ACF106CE81}" srcId="{9452E92C-CD10-4F1F-BE65-7D4C6BC65D40}" destId="{655E43C8-B423-4714-AD55-A5045DC11C54}" srcOrd="1" destOrd="0" parTransId="{4F4F2D9C-44AF-40CB-A224-BB7F1FF53A9F}" sibTransId="{368BD890-F20B-4D15-A15F-F66A08C8AF7E}"/>
    <dgm:cxn modelId="{4325B01D-28DE-4F99-800A-63C815975A4B}" srcId="{9452E92C-CD10-4F1F-BE65-7D4C6BC65D40}" destId="{0A2DBC2B-9311-4367-BC52-6ECE095EDAE1}" srcOrd="2" destOrd="0" parTransId="{92172758-6141-456A-98B6-A20A64F4F092}" sibTransId="{7F58CDA5-D4CC-48D9-B7FE-93C0D8BC93FD}"/>
    <dgm:cxn modelId="{35DC72B3-669E-4B2E-A9CF-88D9806587CE}" type="presOf" srcId="{96BAADDF-537D-4A86-B82A-33633B147719}" destId="{4DC2CBCC-7070-4036-825B-C22C4B99E768}" srcOrd="1" destOrd="0" presId="urn:microsoft.com/office/officeart/2005/8/layout/hierarchy2"/>
    <dgm:cxn modelId="{23332D3A-0C1D-4C31-BCE1-E9B4A3309820}" type="presOf" srcId="{D4DE468C-B313-43F5-ACD9-10E071021270}" destId="{8DF62A73-BE69-4F74-8585-4CA92B6F7C89}" srcOrd="0" destOrd="0" presId="urn:microsoft.com/office/officeart/2005/8/layout/hierarchy2"/>
    <dgm:cxn modelId="{98872E0F-B418-41EB-B9D1-7B7520068BCC}" srcId="{9452E92C-CD10-4F1F-BE65-7D4C6BC65D40}" destId="{EE2195C8-0BD5-4BB9-8B05-D81A1C1BF866}" srcOrd="3" destOrd="0" parTransId="{96BAADDF-537D-4A86-B82A-33633B147719}" sibTransId="{6976DC29-810F-4DA7-B681-E3EE89EDBB4A}"/>
    <dgm:cxn modelId="{A2F25D98-2EC4-43AF-B21B-C2E9D99A8A98}" type="presOf" srcId="{9452E92C-CD10-4F1F-BE65-7D4C6BC65D40}" destId="{28BD023F-BE7E-4E6F-B147-B5897E92C072}" srcOrd="0" destOrd="0" presId="urn:microsoft.com/office/officeart/2005/8/layout/hierarchy2"/>
    <dgm:cxn modelId="{672DF3D2-6438-4681-9D7B-81F791EAC427}" type="presOf" srcId="{214FFBF3-B6AC-4AF3-B268-7528336533F1}" destId="{5EB0D2C3-A720-4449-9EFB-6C02C0DA32DF}" srcOrd="0" destOrd="0" presId="urn:microsoft.com/office/officeart/2005/8/layout/hierarchy2"/>
    <dgm:cxn modelId="{71C66C38-AB36-4417-9F13-D270BF471937}" type="presOf" srcId="{4F4F2D9C-44AF-40CB-A224-BB7F1FF53A9F}" destId="{AA351DF0-BD5C-4F45-8B67-1B26384A8CBB}" srcOrd="0" destOrd="0" presId="urn:microsoft.com/office/officeart/2005/8/layout/hierarchy2"/>
    <dgm:cxn modelId="{DD59BBB6-7023-4B63-BF33-FE965EC5BBC6}" type="presOf" srcId="{214FFBF3-B6AC-4AF3-B268-7528336533F1}" destId="{7D3D28FE-8740-4751-8EA8-6E8BF779D202}" srcOrd="1" destOrd="0" presId="urn:microsoft.com/office/officeart/2005/8/layout/hierarchy2"/>
    <dgm:cxn modelId="{5AC45A3D-506F-43CB-911A-C1EE7F976083}" type="presOf" srcId="{4F4F2D9C-44AF-40CB-A224-BB7F1FF53A9F}" destId="{C39CAF7B-00B3-4EA9-ABD9-5C229497F69A}" srcOrd="1" destOrd="0" presId="urn:microsoft.com/office/officeart/2005/8/layout/hierarchy2"/>
    <dgm:cxn modelId="{D8DAD26C-2AB3-4697-87DA-3F214F0001FE}" srcId="{9452E92C-CD10-4F1F-BE65-7D4C6BC65D40}" destId="{CAABC890-3C39-4782-9D21-3F72F521362E}" srcOrd="0" destOrd="0" parTransId="{214FFBF3-B6AC-4AF3-B268-7528336533F1}" sibTransId="{3F699E36-4B3A-4AE6-B010-6C270F37F356}"/>
    <dgm:cxn modelId="{C93F1DF7-30B3-4073-B20C-A1E31D53A016}" type="presOf" srcId="{0A2DBC2B-9311-4367-BC52-6ECE095EDAE1}" destId="{AF5DF7D1-E7E3-4624-B0AE-E561369815B1}" srcOrd="0" destOrd="0" presId="urn:microsoft.com/office/officeart/2005/8/layout/hierarchy2"/>
    <dgm:cxn modelId="{3B9106E0-0D70-4291-B414-A20765B41A8B}" type="presParOf" srcId="{8DF62A73-BE69-4F74-8585-4CA92B6F7C89}" destId="{2F3F9722-93F2-463E-BEB3-F8DDC3D228D5}" srcOrd="0" destOrd="0" presId="urn:microsoft.com/office/officeart/2005/8/layout/hierarchy2"/>
    <dgm:cxn modelId="{BA4ED46E-6676-4768-8932-9D6E0EAFCA31}" type="presParOf" srcId="{2F3F9722-93F2-463E-BEB3-F8DDC3D228D5}" destId="{28BD023F-BE7E-4E6F-B147-B5897E92C072}" srcOrd="0" destOrd="0" presId="urn:microsoft.com/office/officeart/2005/8/layout/hierarchy2"/>
    <dgm:cxn modelId="{B0B062F9-5EBB-4C5B-A67A-63E0CF4EDB2B}" type="presParOf" srcId="{2F3F9722-93F2-463E-BEB3-F8DDC3D228D5}" destId="{C07742A7-902F-458A-B30B-041C1E0B8E41}" srcOrd="1" destOrd="0" presId="urn:microsoft.com/office/officeart/2005/8/layout/hierarchy2"/>
    <dgm:cxn modelId="{89385D3B-7050-4146-A6CA-10EC64EC05A8}" type="presParOf" srcId="{C07742A7-902F-458A-B30B-041C1E0B8E41}" destId="{5EB0D2C3-A720-4449-9EFB-6C02C0DA32DF}" srcOrd="0" destOrd="0" presId="urn:microsoft.com/office/officeart/2005/8/layout/hierarchy2"/>
    <dgm:cxn modelId="{2F5FEB91-F5E9-4623-B3B3-CAF273163387}" type="presParOf" srcId="{5EB0D2C3-A720-4449-9EFB-6C02C0DA32DF}" destId="{7D3D28FE-8740-4751-8EA8-6E8BF779D202}" srcOrd="0" destOrd="0" presId="urn:microsoft.com/office/officeart/2005/8/layout/hierarchy2"/>
    <dgm:cxn modelId="{D6A85808-7FA4-4C8C-8195-D60F2B707E94}" type="presParOf" srcId="{C07742A7-902F-458A-B30B-041C1E0B8E41}" destId="{C03C8022-DCEE-43F0-86FC-430A8D6D37A5}" srcOrd="1" destOrd="0" presId="urn:microsoft.com/office/officeart/2005/8/layout/hierarchy2"/>
    <dgm:cxn modelId="{1C4D296C-F436-43B1-8A7B-86EEB81CF04E}" type="presParOf" srcId="{C03C8022-DCEE-43F0-86FC-430A8D6D37A5}" destId="{75EAFC77-3D6A-448C-9E68-8C20C8145AFD}" srcOrd="0" destOrd="0" presId="urn:microsoft.com/office/officeart/2005/8/layout/hierarchy2"/>
    <dgm:cxn modelId="{DBABC13E-1719-4E55-A562-2FEA93B9F5A3}" type="presParOf" srcId="{C03C8022-DCEE-43F0-86FC-430A8D6D37A5}" destId="{0403592C-922A-42D8-93B3-A0DD8504E319}" srcOrd="1" destOrd="0" presId="urn:microsoft.com/office/officeart/2005/8/layout/hierarchy2"/>
    <dgm:cxn modelId="{1F153850-C6C7-4167-B3F0-086F63B33C40}" type="presParOf" srcId="{C07742A7-902F-458A-B30B-041C1E0B8E41}" destId="{AA351DF0-BD5C-4F45-8B67-1B26384A8CBB}" srcOrd="2" destOrd="0" presId="urn:microsoft.com/office/officeart/2005/8/layout/hierarchy2"/>
    <dgm:cxn modelId="{15F37AF4-B829-406B-AEDB-B8F8CBBB6DBF}" type="presParOf" srcId="{AA351DF0-BD5C-4F45-8B67-1B26384A8CBB}" destId="{C39CAF7B-00B3-4EA9-ABD9-5C229497F69A}" srcOrd="0" destOrd="0" presId="urn:microsoft.com/office/officeart/2005/8/layout/hierarchy2"/>
    <dgm:cxn modelId="{5FB9BEDC-0B22-428B-820C-6DBEB43F2F02}" type="presParOf" srcId="{C07742A7-902F-458A-B30B-041C1E0B8E41}" destId="{0DBC7166-E0D5-4D37-8ADC-088D485F0E4A}" srcOrd="3" destOrd="0" presId="urn:microsoft.com/office/officeart/2005/8/layout/hierarchy2"/>
    <dgm:cxn modelId="{EAF736DC-511F-49FF-A53E-4C1EFB8C2E6C}" type="presParOf" srcId="{0DBC7166-E0D5-4D37-8ADC-088D485F0E4A}" destId="{39F588DF-A4A1-4B49-BD72-DE8F9342F933}" srcOrd="0" destOrd="0" presId="urn:microsoft.com/office/officeart/2005/8/layout/hierarchy2"/>
    <dgm:cxn modelId="{B02B9F20-1B75-489E-B820-627A84606F97}" type="presParOf" srcId="{0DBC7166-E0D5-4D37-8ADC-088D485F0E4A}" destId="{55E03DBA-89A3-43BA-8F62-9F6DDB1C6B06}" srcOrd="1" destOrd="0" presId="urn:microsoft.com/office/officeart/2005/8/layout/hierarchy2"/>
    <dgm:cxn modelId="{1578DA48-551E-46C4-ADA1-66D09A955F5B}" type="presParOf" srcId="{C07742A7-902F-458A-B30B-041C1E0B8E41}" destId="{4AD3A7C5-3920-463C-B595-9889CE1ED20A}" srcOrd="4" destOrd="0" presId="urn:microsoft.com/office/officeart/2005/8/layout/hierarchy2"/>
    <dgm:cxn modelId="{D1136F72-47BF-42ED-8C22-7E07667020A6}" type="presParOf" srcId="{4AD3A7C5-3920-463C-B595-9889CE1ED20A}" destId="{C3BD2B6D-8841-41A2-B3F5-CC5B9419F893}" srcOrd="0" destOrd="0" presId="urn:microsoft.com/office/officeart/2005/8/layout/hierarchy2"/>
    <dgm:cxn modelId="{77A392CB-534B-4D90-81CA-63064A667803}" type="presParOf" srcId="{C07742A7-902F-458A-B30B-041C1E0B8E41}" destId="{6B97189B-53C8-43E0-AD60-E9A2D920BF9B}" srcOrd="5" destOrd="0" presId="urn:microsoft.com/office/officeart/2005/8/layout/hierarchy2"/>
    <dgm:cxn modelId="{33F6BCB0-0436-47FE-8BF0-846D6640CFAC}" type="presParOf" srcId="{6B97189B-53C8-43E0-AD60-E9A2D920BF9B}" destId="{AF5DF7D1-E7E3-4624-B0AE-E561369815B1}" srcOrd="0" destOrd="0" presId="urn:microsoft.com/office/officeart/2005/8/layout/hierarchy2"/>
    <dgm:cxn modelId="{22200E72-F97D-494F-8C93-AAAA39A1129C}" type="presParOf" srcId="{6B97189B-53C8-43E0-AD60-E9A2D920BF9B}" destId="{B6970124-9D19-4E60-B706-4D1666859383}" srcOrd="1" destOrd="0" presId="urn:microsoft.com/office/officeart/2005/8/layout/hierarchy2"/>
    <dgm:cxn modelId="{2CBD372B-2466-4770-8501-7151457F1584}" type="presParOf" srcId="{C07742A7-902F-458A-B30B-041C1E0B8E41}" destId="{B621B379-3F15-4F5C-9DF5-D3196B4258CF}" srcOrd="6" destOrd="0" presId="urn:microsoft.com/office/officeart/2005/8/layout/hierarchy2"/>
    <dgm:cxn modelId="{9F8B1F80-76B3-45AC-9A15-7D0CE84CC01A}" type="presParOf" srcId="{B621B379-3F15-4F5C-9DF5-D3196B4258CF}" destId="{4DC2CBCC-7070-4036-825B-C22C4B99E768}" srcOrd="0" destOrd="0" presId="urn:microsoft.com/office/officeart/2005/8/layout/hierarchy2"/>
    <dgm:cxn modelId="{5644FA5A-F392-4CE0-BB09-9824F0A6EA8C}" type="presParOf" srcId="{C07742A7-902F-458A-B30B-041C1E0B8E41}" destId="{BBAEE1F5-C911-4FAC-8A0C-124FD6F6396A}" srcOrd="7" destOrd="0" presId="urn:microsoft.com/office/officeart/2005/8/layout/hierarchy2"/>
    <dgm:cxn modelId="{A26665CB-FB90-4C79-927F-CFA69C0BDF0C}" type="presParOf" srcId="{BBAEE1F5-C911-4FAC-8A0C-124FD6F6396A}" destId="{CC95546D-FC09-4B1F-8A3A-FBD01E8C45BC}" srcOrd="0" destOrd="0" presId="urn:microsoft.com/office/officeart/2005/8/layout/hierarchy2"/>
    <dgm:cxn modelId="{8AA3A35A-659D-4F8D-B9C9-A19C93371A88}" type="presParOf" srcId="{BBAEE1F5-C911-4FAC-8A0C-124FD6F6396A}" destId="{F6101973-DCEE-47F1-901E-5EB81591D86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1F85812-DC2D-4EA0-B84B-54CE6B29F41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FCD001A-492D-41FD-A973-D4BE4EF89879}">
      <dgm:prSet phldrT="[Text]" custT="1"/>
      <dgm:spPr/>
      <dgm:t>
        <a:bodyPr/>
        <a:lstStyle/>
        <a:p>
          <a:r>
            <a:rPr lang="cs-CZ" sz="2000" b="1" dirty="0" smtClean="0"/>
            <a:t>DT Mostárna, a.s. </a:t>
          </a:r>
          <a:endParaRPr lang="cs-CZ" sz="2000" b="1" dirty="0"/>
        </a:p>
      </dgm:t>
    </dgm:pt>
    <dgm:pt modelId="{53D4ABE9-CE2F-43A2-BEC0-368D3CF51F9B}" type="parTrans" cxnId="{E47FCE6D-5478-4D35-93FD-3FA4CFF89200}">
      <dgm:prSet/>
      <dgm:spPr/>
      <dgm:t>
        <a:bodyPr/>
        <a:lstStyle/>
        <a:p>
          <a:endParaRPr lang="cs-CZ"/>
        </a:p>
      </dgm:t>
    </dgm:pt>
    <dgm:pt modelId="{023543D8-B096-44EA-AE16-71080970F41D}" type="sibTrans" cxnId="{E47FCE6D-5478-4D35-93FD-3FA4CFF89200}">
      <dgm:prSet/>
      <dgm:spPr/>
      <dgm:t>
        <a:bodyPr/>
        <a:lstStyle/>
        <a:p>
          <a:endParaRPr lang="cs-CZ"/>
        </a:p>
      </dgm:t>
    </dgm:pt>
    <dgm:pt modelId="{5B76E47B-7F61-4BED-944D-C227DF179B62}">
      <dgm:prSet phldrT="[Text]" custT="1"/>
      <dgm:spPr/>
      <dgm:t>
        <a:bodyPr/>
        <a:lstStyle/>
        <a:p>
          <a:r>
            <a:rPr lang="cs-CZ" sz="2000" dirty="0" smtClean="0"/>
            <a:t>Montér ocelových konstrukcí </a:t>
          </a:r>
          <a:endParaRPr lang="cs-CZ" sz="2000" dirty="0"/>
        </a:p>
      </dgm:t>
    </dgm:pt>
    <dgm:pt modelId="{6ED01F2E-6C62-463E-834E-BB0ACAE0A27B}" type="parTrans" cxnId="{C1830040-ECDF-4738-841A-449C75456DA4}">
      <dgm:prSet/>
      <dgm:spPr/>
      <dgm:t>
        <a:bodyPr/>
        <a:lstStyle/>
        <a:p>
          <a:endParaRPr lang="cs-CZ" dirty="0"/>
        </a:p>
      </dgm:t>
    </dgm:pt>
    <dgm:pt modelId="{438F109B-5707-4FD1-8339-BF272D7A626C}" type="sibTrans" cxnId="{C1830040-ECDF-4738-841A-449C75456DA4}">
      <dgm:prSet/>
      <dgm:spPr/>
      <dgm:t>
        <a:bodyPr/>
        <a:lstStyle/>
        <a:p>
          <a:endParaRPr lang="cs-CZ"/>
        </a:p>
      </dgm:t>
    </dgm:pt>
    <dgm:pt modelId="{AC70C05F-A5B1-4B4E-BA3D-02F0658F7674}">
      <dgm:prSet phldrT="[Text]" custT="1"/>
      <dgm:spPr/>
      <dgm:t>
        <a:bodyPr/>
        <a:lstStyle/>
        <a:p>
          <a:r>
            <a:rPr lang="cs-CZ" sz="2000" dirty="0" smtClean="0"/>
            <a:t>Svářeč kovů </a:t>
          </a:r>
          <a:endParaRPr lang="cs-CZ" sz="2000" dirty="0"/>
        </a:p>
      </dgm:t>
    </dgm:pt>
    <dgm:pt modelId="{54CD885F-DDE0-45C7-B76B-E1C9BB4E5451}" type="parTrans" cxnId="{DD2B95EE-F893-47C6-A42C-0D1829EF7F77}">
      <dgm:prSet/>
      <dgm:spPr/>
      <dgm:t>
        <a:bodyPr/>
        <a:lstStyle/>
        <a:p>
          <a:endParaRPr lang="cs-CZ" dirty="0"/>
        </a:p>
      </dgm:t>
    </dgm:pt>
    <dgm:pt modelId="{7B64F9AF-4A62-47AE-8C50-AA715B7D21B9}" type="sibTrans" cxnId="{DD2B95EE-F893-47C6-A42C-0D1829EF7F77}">
      <dgm:prSet/>
      <dgm:spPr/>
      <dgm:t>
        <a:bodyPr/>
        <a:lstStyle/>
        <a:p>
          <a:endParaRPr lang="cs-CZ"/>
        </a:p>
      </dgm:t>
    </dgm:pt>
    <dgm:pt modelId="{511981A3-6E99-4F9A-B300-4A7A378E3E18}">
      <dgm:prSet custT="1"/>
      <dgm:spPr/>
      <dgm:t>
        <a:bodyPr/>
        <a:lstStyle/>
        <a:p>
          <a:r>
            <a:rPr lang="cs-CZ" sz="2000" dirty="0" smtClean="0"/>
            <a:t>Zámečník</a:t>
          </a:r>
          <a:r>
            <a:rPr lang="cs-CZ" sz="2800" dirty="0" smtClean="0"/>
            <a:t> </a:t>
          </a:r>
          <a:endParaRPr lang="cs-CZ" sz="2800" dirty="0"/>
        </a:p>
      </dgm:t>
    </dgm:pt>
    <dgm:pt modelId="{A3CD8EC1-C16E-4AB8-B46B-0C8F58083062}" type="parTrans" cxnId="{74E85B61-A933-4ED3-B948-17374F67B446}">
      <dgm:prSet/>
      <dgm:spPr/>
      <dgm:t>
        <a:bodyPr/>
        <a:lstStyle/>
        <a:p>
          <a:endParaRPr lang="cs-CZ" dirty="0"/>
        </a:p>
      </dgm:t>
    </dgm:pt>
    <dgm:pt modelId="{68A682D0-496E-4E25-85D7-DE07733106F9}" type="sibTrans" cxnId="{74E85B61-A933-4ED3-B948-17374F67B446}">
      <dgm:prSet/>
      <dgm:spPr/>
      <dgm:t>
        <a:bodyPr/>
        <a:lstStyle/>
        <a:p>
          <a:endParaRPr lang="cs-CZ"/>
        </a:p>
      </dgm:t>
    </dgm:pt>
    <dgm:pt modelId="{DCFF48C8-99CC-4A68-8C77-1488CB4EBAF7}" type="pres">
      <dgm:prSet presAssocID="{A1F85812-DC2D-4EA0-B84B-54CE6B29F41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AB6D8DA-883E-4433-A38A-DF996FB9BCA1}" type="pres">
      <dgm:prSet presAssocID="{BFCD001A-492D-41FD-A973-D4BE4EF89879}" presName="root1" presStyleCnt="0"/>
      <dgm:spPr/>
    </dgm:pt>
    <dgm:pt modelId="{359A5DC3-9B9D-4D40-B8C8-BBB6A33C74E3}" type="pres">
      <dgm:prSet presAssocID="{BFCD001A-492D-41FD-A973-D4BE4EF8987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B808994-4BE4-4675-BEE9-3830541B3D48}" type="pres">
      <dgm:prSet presAssocID="{BFCD001A-492D-41FD-A973-D4BE4EF89879}" presName="level2hierChild" presStyleCnt="0"/>
      <dgm:spPr/>
    </dgm:pt>
    <dgm:pt modelId="{1669BD97-3302-44FC-ACF3-C832D471C921}" type="pres">
      <dgm:prSet presAssocID="{6ED01F2E-6C62-463E-834E-BB0ACAE0A27B}" presName="conn2-1" presStyleLbl="parChTrans1D2" presStyleIdx="0" presStyleCnt="3"/>
      <dgm:spPr/>
      <dgm:t>
        <a:bodyPr/>
        <a:lstStyle/>
        <a:p>
          <a:endParaRPr lang="cs-CZ"/>
        </a:p>
      </dgm:t>
    </dgm:pt>
    <dgm:pt modelId="{46849922-A191-4CA8-80A2-16F096AA42FA}" type="pres">
      <dgm:prSet presAssocID="{6ED01F2E-6C62-463E-834E-BB0ACAE0A27B}" presName="connTx" presStyleLbl="parChTrans1D2" presStyleIdx="0" presStyleCnt="3"/>
      <dgm:spPr/>
      <dgm:t>
        <a:bodyPr/>
        <a:lstStyle/>
        <a:p>
          <a:endParaRPr lang="cs-CZ"/>
        </a:p>
      </dgm:t>
    </dgm:pt>
    <dgm:pt modelId="{77CDEADB-5F92-41FD-8B57-37FB4566F20A}" type="pres">
      <dgm:prSet presAssocID="{5B76E47B-7F61-4BED-944D-C227DF179B62}" presName="root2" presStyleCnt="0"/>
      <dgm:spPr/>
    </dgm:pt>
    <dgm:pt modelId="{A465FDE9-0BD1-467C-8E20-786532FC2202}" type="pres">
      <dgm:prSet presAssocID="{5B76E47B-7F61-4BED-944D-C227DF179B62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CA148A9-A770-4CE2-9014-F1DE40E1FC5B}" type="pres">
      <dgm:prSet presAssocID="{5B76E47B-7F61-4BED-944D-C227DF179B62}" presName="level3hierChild" presStyleCnt="0"/>
      <dgm:spPr/>
    </dgm:pt>
    <dgm:pt modelId="{C5E59F7D-12FC-4852-8F71-AE249511D77C}" type="pres">
      <dgm:prSet presAssocID="{54CD885F-DDE0-45C7-B76B-E1C9BB4E5451}" presName="conn2-1" presStyleLbl="parChTrans1D2" presStyleIdx="1" presStyleCnt="3"/>
      <dgm:spPr/>
      <dgm:t>
        <a:bodyPr/>
        <a:lstStyle/>
        <a:p>
          <a:endParaRPr lang="cs-CZ"/>
        </a:p>
      </dgm:t>
    </dgm:pt>
    <dgm:pt modelId="{FAAF2BC8-1FBC-4247-A7BF-069F47ABE029}" type="pres">
      <dgm:prSet presAssocID="{54CD885F-DDE0-45C7-B76B-E1C9BB4E5451}" presName="connTx" presStyleLbl="parChTrans1D2" presStyleIdx="1" presStyleCnt="3"/>
      <dgm:spPr/>
      <dgm:t>
        <a:bodyPr/>
        <a:lstStyle/>
        <a:p>
          <a:endParaRPr lang="cs-CZ"/>
        </a:p>
      </dgm:t>
    </dgm:pt>
    <dgm:pt modelId="{BA6B3224-B0BA-4979-94AA-0A7EED6E3A41}" type="pres">
      <dgm:prSet presAssocID="{AC70C05F-A5B1-4B4E-BA3D-02F0658F7674}" presName="root2" presStyleCnt="0"/>
      <dgm:spPr/>
    </dgm:pt>
    <dgm:pt modelId="{AD18ACA3-D7FA-4D80-A0CB-E0E18F2B164F}" type="pres">
      <dgm:prSet presAssocID="{AC70C05F-A5B1-4B4E-BA3D-02F0658F7674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532564B-9088-429A-8E14-A74059104B3F}" type="pres">
      <dgm:prSet presAssocID="{AC70C05F-A5B1-4B4E-BA3D-02F0658F7674}" presName="level3hierChild" presStyleCnt="0"/>
      <dgm:spPr/>
    </dgm:pt>
    <dgm:pt modelId="{FBCE9545-559F-4E40-B1BC-97C7B3C9D5FE}" type="pres">
      <dgm:prSet presAssocID="{A3CD8EC1-C16E-4AB8-B46B-0C8F58083062}" presName="conn2-1" presStyleLbl="parChTrans1D2" presStyleIdx="2" presStyleCnt="3"/>
      <dgm:spPr/>
      <dgm:t>
        <a:bodyPr/>
        <a:lstStyle/>
        <a:p>
          <a:endParaRPr lang="cs-CZ"/>
        </a:p>
      </dgm:t>
    </dgm:pt>
    <dgm:pt modelId="{FCB03FD6-1DE9-4B7A-BBEF-9A07AD4A72B0}" type="pres">
      <dgm:prSet presAssocID="{A3CD8EC1-C16E-4AB8-B46B-0C8F58083062}" presName="connTx" presStyleLbl="parChTrans1D2" presStyleIdx="2" presStyleCnt="3"/>
      <dgm:spPr/>
      <dgm:t>
        <a:bodyPr/>
        <a:lstStyle/>
        <a:p>
          <a:endParaRPr lang="cs-CZ"/>
        </a:p>
      </dgm:t>
    </dgm:pt>
    <dgm:pt modelId="{E70839C1-BAAA-4BAA-8A6D-11CAC360D5EB}" type="pres">
      <dgm:prSet presAssocID="{511981A3-6E99-4F9A-B300-4A7A378E3E18}" presName="root2" presStyleCnt="0"/>
      <dgm:spPr/>
    </dgm:pt>
    <dgm:pt modelId="{620C4AC4-A6C6-41A0-9622-5D0866ABDA46}" type="pres">
      <dgm:prSet presAssocID="{511981A3-6E99-4F9A-B300-4A7A378E3E18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1B5E9A9-D2D0-4D02-AC23-08E431710732}" type="pres">
      <dgm:prSet presAssocID="{511981A3-6E99-4F9A-B300-4A7A378E3E18}" presName="level3hierChild" presStyleCnt="0"/>
      <dgm:spPr/>
    </dgm:pt>
  </dgm:ptLst>
  <dgm:cxnLst>
    <dgm:cxn modelId="{74E85B61-A933-4ED3-B948-17374F67B446}" srcId="{BFCD001A-492D-41FD-A973-D4BE4EF89879}" destId="{511981A3-6E99-4F9A-B300-4A7A378E3E18}" srcOrd="2" destOrd="0" parTransId="{A3CD8EC1-C16E-4AB8-B46B-0C8F58083062}" sibTransId="{68A682D0-496E-4E25-85D7-DE07733106F9}"/>
    <dgm:cxn modelId="{C065C3EA-97C8-46A2-9CA7-844317EFCC1E}" type="presOf" srcId="{6ED01F2E-6C62-463E-834E-BB0ACAE0A27B}" destId="{46849922-A191-4CA8-80A2-16F096AA42FA}" srcOrd="1" destOrd="0" presId="urn:microsoft.com/office/officeart/2005/8/layout/hierarchy2"/>
    <dgm:cxn modelId="{FE98EF38-49A7-4213-B850-58F11621A441}" type="presOf" srcId="{6ED01F2E-6C62-463E-834E-BB0ACAE0A27B}" destId="{1669BD97-3302-44FC-ACF3-C832D471C921}" srcOrd="0" destOrd="0" presId="urn:microsoft.com/office/officeart/2005/8/layout/hierarchy2"/>
    <dgm:cxn modelId="{665753D6-D43C-4B14-A0E4-9F8D8CA4E3DA}" type="presOf" srcId="{BFCD001A-492D-41FD-A973-D4BE4EF89879}" destId="{359A5DC3-9B9D-4D40-B8C8-BBB6A33C74E3}" srcOrd="0" destOrd="0" presId="urn:microsoft.com/office/officeart/2005/8/layout/hierarchy2"/>
    <dgm:cxn modelId="{B9710C74-7FA0-4079-8B2A-B5029602A210}" type="presOf" srcId="{54CD885F-DDE0-45C7-B76B-E1C9BB4E5451}" destId="{FAAF2BC8-1FBC-4247-A7BF-069F47ABE029}" srcOrd="1" destOrd="0" presId="urn:microsoft.com/office/officeart/2005/8/layout/hierarchy2"/>
    <dgm:cxn modelId="{E47FCE6D-5478-4D35-93FD-3FA4CFF89200}" srcId="{A1F85812-DC2D-4EA0-B84B-54CE6B29F418}" destId="{BFCD001A-492D-41FD-A973-D4BE4EF89879}" srcOrd="0" destOrd="0" parTransId="{53D4ABE9-CE2F-43A2-BEC0-368D3CF51F9B}" sibTransId="{023543D8-B096-44EA-AE16-71080970F41D}"/>
    <dgm:cxn modelId="{DD2B95EE-F893-47C6-A42C-0D1829EF7F77}" srcId="{BFCD001A-492D-41FD-A973-D4BE4EF89879}" destId="{AC70C05F-A5B1-4B4E-BA3D-02F0658F7674}" srcOrd="1" destOrd="0" parTransId="{54CD885F-DDE0-45C7-B76B-E1C9BB4E5451}" sibTransId="{7B64F9AF-4A62-47AE-8C50-AA715B7D21B9}"/>
    <dgm:cxn modelId="{1E9D6B99-5C12-451A-97BD-BFBDD26F4E78}" type="presOf" srcId="{AC70C05F-A5B1-4B4E-BA3D-02F0658F7674}" destId="{AD18ACA3-D7FA-4D80-A0CB-E0E18F2B164F}" srcOrd="0" destOrd="0" presId="urn:microsoft.com/office/officeart/2005/8/layout/hierarchy2"/>
    <dgm:cxn modelId="{3EB68FA7-792F-4154-B9DD-54B7A9AA721B}" type="presOf" srcId="{511981A3-6E99-4F9A-B300-4A7A378E3E18}" destId="{620C4AC4-A6C6-41A0-9622-5D0866ABDA46}" srcOrd="0" destOrd="0" presId="urn:microsoft.com/office/officeart/2005/8/layout/hierarchy2"/>
    <dgm:cxn modelId="{332DA9CE-24B0-4F85-989E-AAAA22ABD42C}" type="presOf" srcId="{A1F85812-DC2D-4EA0-B84B-54CE6B29F418}" destId="{DCFF48C8-99CC-4A68-8C77-1488CB4EBAF7}" srcOrd="0" destOrd="0" presId="urn:microsoft.com/office/officeart/2005/8/layout/hierarchy2"/>
    <dgm:cxn modelId="{9E593BC5-BF65-4C51-976F-D6AF438B1737}" type="presOf" srcId="{5B76E47B-7F61-4BED-944D-C227DF179B62}" destId="{A465FDE9-0BD1-467C-8E20-786532FC2202}" srcOrd="0" destOrd="0" presId="urn:microsoft.com/office/officeart/2005/8/layout/hierarchy2"/>
    <dgm:cxn modelId="{C9371806-1706-46D5-B710-2AC554682CEE}" type="presOf" srcId="{A3CD8EC1-C16E-4AB8-B46B-0C8F58083062}" destId="{FBCE9545-559F-4E40-B1BC-97C7B3C9D5FE}" srcOrd="0" destOrd="0" presId="urn:microsoft.com/office/officeart/2005/8/layout/hierarchy2"/>
    <dgm:cxn modelId="{C1830040-ECDF-4738-841A-449C75456DA4}" srcId="{BFCD001A-492D-41FD-A973-D4BE4EF89879}" destId="{5B76E47B-7F61-4BED-944D-C227DF179B62}" srcOrd="0" destOrd="0" parTransId="{6ED01F2E-6C62-463E-834E-BB0ACAE0A27B}" sibTransId="{438F109B-5707-4FD1-8339-BF272D7A626C}"/>
    <dgm:cxn modelId="{55E9954F-F35D-4228-B810-34DF12778F8B}" type="presOf" srcId="{54CD885F-DDE0-45C7-B76B-E1C9BB4E5451}" destId="{C5E59F7D-12FC-4852-8F71-AE249511D77C}" srcOrd="0" destOrd="0" presId="urn:microsoft.com/office/officeart/2005/8/layout/hierarchy2"/>
    <dgm:cxn modelId="{06D5E92F-5441-428A-8E14-2B13E64C0DD5}" type="presOf" srcId="{A3CD8EC1-C16E-4AB8-B46B-0C8F58083062}" destId="{FCB03FD6-1DE9-4B7A-BBEF-9A07AD4A72B0}" srcOrd="1" destOrd="0" presId="urn:microsoft.com/office/officeart/2005/8/layout/hierarchy2"/>
    <dgm:cxn modelId="{D5A58D4E-3D0B-4A65-A321-825ACB3A3AD4}" type="presParOf" srcId="{DCFF48C8-99CC-4A68-8C77-1488CB4EBAF7}" destId="{8AB6D8DA-883E-4433-A38A-DF996FB9BCA1}" srcOrd="0" destOrd="0" presId="urn:microsoft.com/office/officeart/2005/8/layout/hierarchy2"/>
    <dgm:cxn modelId="{CAD0A568-2205-4D34-9D0C-BCB932663C32}" type="presParOf" srcId="{8AB6D8DA-883E-4433-A38A-DF996FB9BCA1}" destId="{359A5DC3-9B9D-4D40-B8C8-BBB6A33C74E3}" srcOrd="0" destOrd="0" presId="urn:microsoft.com/office/officeart/2005/8/layout/hierarchy2"/>
    <dgm:cxn modelId="{788B2F84-B3F5-4F17-9648-3536FBB65E58}" type="presParOf" srcId="{8AB6D8DA-883E-4433-A38A-DF996FB9BCA1}" destId="{6B808994-4BE4-4675-BEE9-3830541B3D48}" srcOrd="1" destOrd="0" presId="urn:microsoft.com/office/officeart/2005/8/layout/hierarchy2"/>
    <dgm:cxn modelId="{7108E980-E291-4ABB-BEA5-C193469E2939}" type="presParOf" srcId="{6B808994-4BE4-4675-BEE9-3830541B3D48}" destId="{1669BD97-3302-44FC-ACF3-C832D471C921}" srcOrd="0" destOrd="0" presId="urn:microsoft.com/office/officeart/2005/8/layout/hierarchy2"/>
    <dgm:cxn modelId="{ACE952FB-A6DB-48C6-8F9E-ADACA70D893D}" type="presParOf" srcId="{1669BD97-3302-44FC-ACF3-C832D471C921}" destId="{46849922-A191-4CA8-80A2-16F096AA42FA}" srcOrd="0" destOrd="0" presId="urn:microsoft.com/office/officeart/2005/8/layout/hierarchy2"/>
    <dgm:cxn modelId="{A0361FCC-7672-4832-BEE9-3CC6B641EDAD}" type="presParOf" srcId="{6B808994-4BE4-4675-BEE9-3830541B3D48}" destId="{77CDEADB-5F92-41FD-8B57-37FB4566F20A}" srcOrd="1" destOrd="0" presId="urn:microsoft.com/office/officeart/2005/8/layout/hierarchy2"/>
    <dgm:cxn modelId="{F9F47712-CC48-4BF3-A9E2-2764CA561B6C}" type="presParOf" srcId="{77CDEADB-5F92-41FD-8B57-37FB4566F20A}" destId="{A465FDE9-0BD1-467C-8E20-786532FC2202}" srcOrd="0" destOrd="0" presId="urn:microsoft.com/office/officeart/2005/8/layout/hierarchy2"/>
    <dgm:cxn modelId="{B62FE341-9F75-4336-815B-DF179E4FF2A3}" type="presParOf" srcId="{77CDEADB-5F92-41FD-8B57-37FB4566F20A}" destId="{1CA148A9-A770-4CE2-9014-F1DE40E1FC5B}" srcOrd="1" destOrd="0" presId="urn:microsoft.com/office/officeart/2005/8/layout/hierarchy2"/>
    <dgm:cxn modelId="{BAA37BA9-6E21-489E-833F-4038F0B22A0B}" type="presParOf" srcId="{6B808994-4BE4-4675-BEE9-3830541B3D48}" destId="{C5E59F7D-12FC-4852-8F71-AE249511D77C}" srcOrd="2" destOrd="0" presId="urn:microsoft.com/office/officeart/2005/8/layout/hierarchy2"/>
    <dgm:cxn modelId="{2FDAFE73-DA55-47A9-AD64-22B8AE10C654}" type="presParOf" srcId="{C5E59F7D-12FC-4852-8F71-AE249511D77C}" destId="{FAAF2BC8-1FBC-4247-A7BF-069F47ABE029}" srcOrd="0" destOrd="0" presId="urn:microsoft.com/office/officeart/2005/8/layout/hierarchy2"/>
    <dgm:cxn modelId="{4B526BB6-C5BC-494A-B193-C2B7A6607C49}" type="presParOf" srcId="{6B808994-4BE4-4675-BEE9-3830541B3D48}" destId="{BA6B3224-B0BA-4979-94AA-0A7EED6E3A41}" srcOrd="3" destOrd="0" presId="urn:microsoft.com/office/officeart/2005/8/layout/hierarchy2"/>
    <dgm:cxn modelId="{D05C1919-F985-4938-98C1-488B909DF9C7}" type="presParOf" srcId="{BA6B3224-B0BA-4979-94AA-0A7EED6E3A41}" destId="{AD18ACA3-D7FA-4D80-A0CB-E0E18F2B164F}" srcOrd="0" destOrd="0" presId="urn:microsoft.com/office/officeart/2005/8/layout/hierarchy2"/>
    <dgm:cxn modelId="{6D152EDD-F5DF-4E6C-BAB6-526DA27EFFEA}" type="presParOf" srcId="{BA6B3224-B0BA-4979-94AA-0A7EED6E3A41}" destId="{4532564B-9088-429A-8E14-A74059104B3F}" srcOrd="1" destOrd="0" presId="urn:microsoft.com/office/officeart/2005/8/layout/hierarchy2"/>
    <dgm:cxn modelId="{87CEC74F-A623-4D87-9CC5-454A0DF618FA}" type="presParOf" srcId="{6B808994-4BE4-4675-BEE9-3830541B3D48}" destId="{FBCE9545-559F-4E40-B1BC-97C7B3C9D5FE}" srcOrd="4" destOrd="0" presId="urn:microsoft.com/office/officeart/2005/8/layout/hierarchy2"/>
    <dgm:cxn modelId="{EA7BC8A5-4128-4EFD-9ADF-A8469999C523}" type="presParOf" srcId="{FBCE9545-559F-4E40-B1BC-97C7B3C9D5FE}" destId="{FCB03FD6-1DE9-4B7A-BBEF-9A07AD4A72B0}" srcOrd="0" destOrd="0" presId="urn:microsoft.com/office/officeart/2005/8/layout/hierarchy2"/>
    <dgm:cxn modelId="{6C916E6E-3E15-495A-AAE5-C5FD627D573B}" type="presParOf" srcId="{6B808994-4BE4-4675-BEE9-3830541B3D48}" destId="{E70839C1-BAAA-4BAA-8A6D-11CAC360D5EB}" srcOrd="5" destOrd="0" presId="urn:microsoft.com/office/officeart/2005/8/layout/hierarchy2"/>
    <dgm:cxn modelId="{97A16C8E-AF0C-4D85-9834-CF4E7969B53C}" type="presParOf" srcId="{E70839C1-BAAA-4BAA-8A6D-11CAC360D5EB}" destId="{620C4AC4-A6C6-41A0-9622-5D0866ABDA46}" srcOrd="0" destOrd="0" presId="urn:microsoft.com/office/officeart/2005/8/layout/hierarchy2"/>
    <dgm:cxn modelId="{00BE96AC-744B-4A3A-A25A-6888287F0F16}" type="presParOf" srcId="{E70839C1-BAAA-4BAA-8A6D-11CAC360D5EB}" destId="{F1B5E9A9-D2D0-4D02-AC23-08E43171073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A8FE9D-83DF-4801-ACF2-AD0401C290CD}">
      <dsp:nvSpPr>
        <dsp:cNvPr id="0" name=""/>
        <dsp:cNvSpPr/>
      </dsp:nvSpPr>
      <dsp:spPr>
        <a:xfrm>
          <a:off x="534" y="678186"/>
          <a:ext cx="2039781" cy="10198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/>
            <a:t>AHOLD ČR a.s. </a:t>
          </a:r>
          <a:endParaRPr lang="cs-CZ" sz="3200" b="1" kern="1200" dirty="0"/>
        </a:p>
      </dsp:txBody>
      <dsp:txXfrm>
        <a:off x="30406" y="708058"/>
        <a:ext cx="1980037" cy="960146"/>
      </dsp:txXfrm>
    </dsp:sp>
    <dsp:sp modelId="{5784D312-7A0B-496D-A50C-5840EB661BA9}">
      <dsp:nvSpPr>
        <dsp:cNvPr id="0" name=""/>
        <dsp:cNvSpPr/>
      </dsp:nvSpPr>
      <dsp:spPr>
        <a:xfrm rot="19457599">
          <a:off x="1945872" y="856285"/>
          <a:ext cx="1004799" cy="77255"/>
        </a:xfrm>
        <a:custGeom>
          <a:avLst/>
          <a:gdLst/>
          <a:ahLst/>
          <a:cxnLst/>
          <a:rect l="0" t="0" r="0" b="0"/>
          <a:pathLst>
            <a:path>
              <a:moveTo>
                <a:pt x="0" y="38627"/>
              </a:moveTo>
              <a:lnTo>
                <a:pt x="1004799" y="386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423152" y="869793"/>
        <a:ext cx="50239" cy="50239"/>
      </dsp:txXfrm>
    </dsp:sp>
    <dsp:sp modelId="{A8F7B18E-1B6C-4EC8-AD41-78C261476419}">
      <dsp:nvSpPr>
        <dsp:cNvPr id="0" name=""/>
        <dsp:cNvSpPr/>
      </dsp:nvSpPr>
      <dsp:spPr>
        <a:xfrm>
          <a:off x="2856228" y="91749"/>
          <a:ext cx="2039781" cy="10198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Prodavač specialista </a:t>
          </a:r>
          <a:endParaRPr lang="cs-CZ" sz="3200" kern="1200" dirty="0"/>
        </a:p>
      </dsp:txBody>
      <dsp:txXfrm>
        <a:off x="2886100" y="121621"/>
        <a:ext cx="1980037" cy="960146"/>
      </dsp:txXfrm>
    </dsp:sp>
    <dsp:sp modelId="{B0585A81-B1C0-4522-B2A6-2A1C053D3B53}">
      <dsp:nvSpPr>
        <dsp:cNvPr id="0" name=""/>
        <dsp:cNvSpPr/>
      </dsp:nvSpPr>
      <dsp:spPr>
        <a:xfrm rot="2142401">
          <a:off x="1945872" y="1442722"/>
          <a:ext cx="1004799" cy="77255"/>
        </a:xfrm>
        <a:custGeom>
          <a:avLst/>
          <a:gdLst/>
          <a:ahLst/>
          <a:cxnLst/>
          <a:rect l="0" t="0" r="0" b="0"/>
          <a:pathLst>
            <a:path>
              <a:moveTo>
                <a:pt x="0" y="38627"/>
              </a:moveTo>
              <a:lnTo>
                <a:pt x="1004799" y="386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423152" y="1456230"/>
        <a:ext cx="50239" cy="50239"/>
      </dsp:txXfrm>
    </dsp:sp>
    <dsp:sp modelId="{E2AE1BE7-15BF-4BF3-B4A4-CB4AF8704592}">
      <dsp:nvSpPr>
        <dsp:cNvPr id="0" name=""/>
        <dsp:cNvSpPr/>
      </dsp:nvSpPr>
      <dsp:spPr>
        <a:xfrm>
          <a:off x="2856228" y="1264623"/>
          <a:ext cx="2039781" cy="10198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Pekař </a:t>
          </a:r>
          <a:endParaRPr lang="cs-CZ" sz="3200" kern="1200" dirty="0"/>
        </a:p>
      </dsp:txBody>
      <dsp:txXfrm>
        <a:off x="2886100" y="1294495"/>
        <a:ext cx="1980037" cy="96014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D07336-6941-4FC8-82DA-DD00EFD6301A}">
      <dsp:nvSpPr>
        <dsp:cNvPr id="0" name=""/>
        <dsp:cNvSpPr/>
      </dsp:nvSpPr>
      <dsp:spPr>
        <a:xfrm>
          <a:off x="3564" y="899274"/>
          <a:ext cx="1797229" cy="8986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Edwards, s.r.o. </a:t>
          </a:r>
          <a:endParaRPr lang="cs-CZ" sz="2400" b="1" kern="1200" dirty="0"/>
        </a:p>
      </dsp:txBody>
      <dsp:txXfrm>
        <a:off x="29884" y="925594"/>
        <a:ext cx="1744589" cy="845974"/>
      </dsp:txXfrm>
    </dsp:sp>
    <dsp:sp modelId="{7D544A5F-5B18-4348-B749-317FEBDB1C82}">
      <dsp:nvSpPr>
        <dsp:cNvPr id="0" name=""/>
        <dsp:cNvSpPr/>
      </dsp:nvSpPr>
      <dsp:spPr>
        <a:xfrm>
          <a:off x="1800794" y="1318596"/>
          <a:ext cx="718891" cy="59970"/>
        </a:xfrm>
        <a:custGeom>
          <a:avLst/>
          <a:gdLst/>
          <a:ahLst/>
          <a:cxnLst/>
          <a:rect l="0" t="0" r="0" b="0"/>
          <a:pathLst>
            <a:path>
              <a:moveTo>
                <a:pt x="0" y="29985"/>
              </a:moveTo>
              <a:lnTo>
                <a:pt x="718891" y="299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142267" y="1330609"/>
        <a:ext cx="35944" cy="35944"/>
      </dsp:txXfrm>
    </dsp:sp>
    <dsp:sp modelId="{CE8675F1-1F59-48B3-B02D-4CE2448A9CA9}">
      <dsp:nvSpPr>
        <dsp:cNvPr id="0" name=""/>
        <dsp:cNvSpPr/>
      </dsp:nvSpPr>
      <dsp:spPr>
        <a:xfrm>
          <a:off x="2519685" y="899274"/>
          <a:ext cx="1797229" cy="8986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Všechny technické profese </a:t>
          </a:r>
          <a:endParaRPr lang="cs-CZ" sz="2000" kern="1200" dirty="0"/>
        </a:p>
      </dsp:txBody>
      <dsp:txXfrm>
        <a:off x="2546005" y="925594"/>
        <a:ext cx="1744589" cy="84597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31EBC-ABB8-4171-AE83-CA34E353A5C0}">
      <dsp:nvSpPr>
        <dsp:cNvPr id="0" name=""/>
        <dsp:cNvSpPr/>
      </dsp:nvSpPr>
      <dsp:spPr>
        <a:xfrm>
          <a:off x="349351" y="1535444"/>
          <a:ext cx="1779103" cy="889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i="0" kern="1200" dirty="0" smtClean="0"/>
            <a:t>EPCOS s.r.o. </a:t>
          </a:r>
          <a:endParaRPr lang="cs-CZ" sz="2400" b="1" i="0" kern="1200" dirty="0"/>
        </a:p>
      </dsp:txBody>
      <dsp:txXfrm>
        <a:off x="375405" y="1561498"/>
        <a:ext cx="1726995" cy="837443"/>
      </dsp:txXfrm>
    </dsp:sp>
    <dsp:sp modelId="{99129F1D-05CA-4FF1-A94C-E0DBBB6031DF}">
      <dsp:nvSpPr>
        <dsp:cNvPr id="0" name=""/>
        <dsp:cNvSpPr/>
      </dsp:nvSpPr>
      <dsp:spPr>
        <a:xfrm rot="17692822">
          <a:off x="1638543" y="1192766"/>
          <a:ext cx="169146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691464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 dirty="0"/>
        </a:p>
      </dsp:txBody>
      <dsp:txXfrm>
        <a:off x="2441989" y="1170694"/>
        <a:ext cx="84573" cy="84573"/>
      </dsp:txXfrm>
    </dsp:sp>
    <dsp:sp modelId="{C8FA11B5-2B17-4A5E-A553-CB4FB56B2CA8}">
      <dsp:nvSpPr>
        <dsp:cNvPr id="0" name=""/>
        <dsp:cNvSpPr/>
      </dsp:nvSpPr>
      <dsp:spPr>
        <a:xfrm>
          <a:off x="2840096" y="966"/>
          <a:ext cx="1779103" cy="889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Vývojář</a:t>
          </a:r>
          <a:r>
            <a:rPr lang="cs-CZ" sz="2800" kern="1200" dirty="0" smtClean="0"/>
            <a:t> </a:t>
          </a:r>
          <a:endParaRPr lang="cs-CZ" sz="2800" kern="1200" dirty="0"/>
        </a:p>
      </dsp:txBody>
      <dsp:txXfrm>
        <a:off x="2866150" y="27020"/>
        <a:ext cx="1726995" cy="837443"/>
      </dsp:txXfrm>
    </dsp:sp>
    <dsp:sp modelId="{AB6F3F63-796C-46E0-9CF7-165BB4BC3FD0}">
      <dsp:nvSpPr>
        <dsp:cNvPr id="0" name=""/>
        <dsp:cNvSpPr/>
      </dsp:nvSpPr>
      <dsp:spPr>
        <a:xfrm rot="19457599">
          <a:off x="2046081" y="1704258"/>
          <a:ext cx="876389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76389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462366" y="1702564"/>
        <a:ext cx="43819" cy="43819"/>
      </dsp:txXfrm>
    </dsp:sp>
    <dsp:sp modelId="{C4EB8B79-389A-4141-9AFC-24058EEB9755}">
      <dsp:nvSpPr>
        <dsp:cNvPr id="0" name=""/>
        <dsp:cNvSpPr/>
      </dsp:nvSpPr>
      <dsp:spPr>
        <a:xfrm>
          <a:off x="2840096" y="1023951"/>
          <a:ext cx="1779103" cy="889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Procesní technik </a:t>
          </a:r>
          <a:endParaRPr lang="cs-CZ" sz="2400" kern="1200" dirty="0"/>
        </a:p>
      </dsp:txBody>
      <dsp:txXfrm>
        <a:off x="2866150" y="1050005"/>
        <a:ext cx="1726995" cy="837443"/>
      </dsp:txXfrm>
    </dsp:sp>
    <dsp:sp modelId="{3708AB79-07F1-4089-B064-F78B155BEBA3}">
      <dsp:nvSpPr>
        <dsp:cNvPr id="0" name=""/>
        <dsp:cNvSpPr/>
      </dsp:nvSpPr>
      <dsp:spPr>
        <a:xfrm rot="2142401">
          <a:off x="2046081" y="2215751"/>
          <a:ext cx="876389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76389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462366" y="2214056"/>
        <a:ext cx="43819" cy="43819"/>
      </dsp:txXfrm>
    </dsp:sp>
    <dsp:sp modelId="{83DB20B9-B1FC-43AF-A6DF-0FEE04063903}">
      <dsp:nvSpPr>
        <dsp:cNvPr id="0" name=""/>
        <dsp:cNvSpPr/>
      </dsp:nvSpPr>
      <dsp:spPr>
        <a:xfrm>
          <a:off x="2840096" y="2046936"/>
          <a:ext cx="1779103" cy="889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Výrobní technik </a:t>
          </a:r>
          <a:endParaRPr lang="cs-CZ" sz="2400" kern="1200" dirty="0"/>
        </a:p>
      </dsp:txBody>
      <dsp:txXfrm>
        <a:off x="2866150" y="2072990"/>
        <a:ext cx="1726995" cy="837443"/>
      </dsp:txXfrm>
    </dsp:sp>
    <dsp:sp modelId="{B70AFCA0-5928-425C-BB27-90360959BD25}">
      <dsp:nvSpPr>
        <dsp:cNvPr id="0" name=""/>
        <dsp:cNvSpPr/>
      </dsp:nvSpPr>
      <dsp:spPr>
        <a:xfrm rot="3907178">
          <a:off x="1638543" y="2727243"/>
          <a:ext cx="169146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691464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 dirty="0"/>
        </a:p>
      </dsp:txBody>
      <dsp:txXfrm>
        <a:off x="2441989" y="2705171"/>
        <a:ext cx="84573" cy="84573"/>
      </dsp:txXfrm>
    </dsp:sp>
    <dsp:sp modelId="{35967DD0-6895-460A-AEA0-0C6BDA40DB73}">
      <dsp:nvSpPr>
        <dsp:cNvPr id="0" name=""/>
        <dsp:cNvSpPr/>
      </dsp:nvSpPr>
      <dsp:spPr>
        <a:xfrm>
          <a:off x="2840096" y="3069921"/>
          <a:ext cx="1779103" cy="889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Seřizovač</a:t>
          </a:r>
          <a:r>
            <a:rPr lang="cs-CZ" sz="2800" kern="1200" dirty="0" smtClean="0"/>
            <a:t> </a:t>
          </a:r>
          <a:endParaRPr lang="cs-CZ" sz="2800" kern="1200" dirty="0"/>
        </a:p>
      </dsp:txBody>
      <dsp:txXfrm>
        <a:off x="2866150" y="3095975"/>
        <a:ext cx="1726995" cy="83744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DAB2E-D111-4C62-A048-67D7923D6F37}">
      <dsp:nvSpPr>
        <dsp:cNvPr id="0" name=""/>
        <dsp:cNvSpPr/>
      </dsp:nvSpPr>
      <dsp:spPr>
        <a:xfrm>
          <a:off x="1038" y="1509738"/>
          <a:ext cx="1803644" cy="901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/>
            <a:t>EXCALIBUR ARMY spol. s.r.o. </a:t>
          </a:r>
          <a:endParaRPr lang="cs-CZ" sz="1900" b="1" kern="1200" dirty="0"/>
        </a:p>
      </dsp:txBody>
      <dsp:txXfrm>
        <a:off x="27451" y="1536151"/>
        <a:ext cx="1750818" cy="848996"/>
      </dsp:txXfrm>
    </dsp:sp>
    <dsp:sp modelId="{AE8379E0-E300-4D0E-94F3-6DAE7F93701B}">
      <dsp:nvSpPr>
        <dsp:cNvPr id="0" name=""/>
        <dsp:cNvSpPr/>
      </dsp:nvSpPr>
      <dsp:spPr>
        <a:xfrm rot="18289469">
          <a:off x="1533734" y="1421403"/>
          <a:ext cx="1263355" cy="41396"/>
        </a:xfrm>
        <a:custGeom>
          <a:avLst/>
          <a:gdLst/>
          <a:ahLst/>
          <a:cxnLst/>
          <a:rect l="0" t="0" r="0" b="0"/>
          <a:pathLst>
            <a:path>
              <a:moveTo>
                <a:pt x="0" y="20698"/>
              </a:moveTo>
              <a:lnTo>
                <a:pt x="1263355" y="206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133828" y="1410517"/>
        <a:ext cx="63167" cy="63167"/>
      </dsp:txXfrm>
    </dsp:sp>
    <dsp:sp modelId="{00743D14-739F-4AE9-81F3-B36BBF5CCE5D}">
      <dsp:nvSpPr>
        <dsp:cNvPr id="0" name=""/>
        <dsp:cNvSpPr/>
      </dsp:nvSpPr>
      <dsp:spPr>
        <a:xfrm>
          <a:off x="2526140" y="472642"/>
          <a:ext cx="1803644" cy="901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Automechanik</a:t>
          </a:r>
          <a:endParaRPr lang="cs-CZ" sz="1900" kern="1200" dirty="0"/>
        </a:p>
      </dsp:txBody>
      <dsp:txXfrm>
        <a:off x="2552553" y="499055"/>
        <a:ext cx="1750818" cy="848996"/>
      </dsp:txXfrm>
    </dsp:sp>
    <dsp:sp modelId="{AF9154F7-2281-407A-A21B-3401268C7281}">
      <dsp:nvSpPr>
        <dsp:cNvPr id="0" name=""/>
        <dsp:cNvSpPr/>
      </dsp:nvSpPr>
      <dsp:spPr>
        <a:xfrm>
          <a:off x="1804683" y="1939951"/>
          <a:ext cx="721457" cy="41396"/>
        </a:xfrm>
        <a:custGeom>
          <a:avLst/>
          <a:gdLst/>
          <a:ahLst/>
          <a:cxnLst/>
          <a:rect l="0" t="0" r="0" b="0"/>
          <a:pathLst>
            <a:path>
              <a:moveTo>
                <a:pt x="0" y="20698"/>
              </a:moveTo>
              <a:lnTo>
                <a:pt x="721457" y="206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147375" y="1942613"/>
        <a:ext cx="36072" cy="36072"/>
      </dsp:txXfrm>
    </dsp:sp>
    <dsp:sp modelId="{BDDD3F3B-82A1-42A8-9492-386FC23B5B84}">
      <dsp:nvSpPr>
        <dsp:cNvPr id="0" name=""/>
        <dsp:cNvSpPr/>
      </dsp:nvSpPr>
      <dsp:spPr>
        <a:xfrm>
          <a:off x="2526140" y="1509738"/>
          <a:ext cx="1803644" cy="901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Mechanik zemědělských strojů </a:t>
          </a:r>
          <a:endParaRPr lang="cs-CZ" sz="1900" kern="1200" dirty="0"/>
        </a:p>
      </dsp:txBody>
      <dsp:txXfrm>
        <a:off x="2552553" y="1536151"/>
        <a:ext cx="1750818" cy="848996"/>
      </dsp:txXfrm>
    </dsp:sp>
    <dsp:sp modelId="{B3058D14-C4D5-4DA7-80F5-4496D424ED17}">
      <dsp:nvSpPr>
        <dsp:cNvPr id="0" name=""/>
        <dsp:cNvSpPr/>
      </dsp:nvSpPr>
      <dsp:spPr>
        <a:xfrm rot="3310531">
          <a:off x="1533734" y="2458499"/>
          <a:ext cx="1263355" cy="41396"/>
        </a:xfrm>
        <a:custGeom>
          <a:avLst/>
          <a:gdLst/>
          <a:ahLst/>
          <a:cxnLst/>
          <a:rect l="0" t="0" r="0" b="0"/>
          <a:pathLst>
            <a:path>
              <a:moveTo>
                <a:pt x="0" y="20698"/>
              </a:moveTo>
              <a:lnTo>
                <a:pt x="1263355" y="206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133828" y="2447613"/>
        <a:ext cx="63167" cy="63167"/>
      </dsp:txXfrm>
    </dsp:sp>
    <dsp:sp modelId="{B7E30F97-D908-43D8-8F04-10AB27BDC07F}">
      <dsp:nvSpPr>
        <dsp:cNvPr id="0" name=""/>
        <dsp:cNvSpPr/>
      </dsp:nvSpPr>
      <dsp:spPr>
        <a:xfrm>
          <a:off x="2526140" y="2546833"/>
          <a:ext cx="1803644" cy="901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Elektromechanik </a:t>
          </a:r>
          <a:endParaRPr lang="cs-CZ" sz="1900" kern="1200" dirty="0"/>
        </a:p>
      </dsp:txBody>
      <dsp:txXfrm>
        <a:off x="2552553" y="2573246"/>
        <a:ext cx="1750818" cy="84899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D1EDDF-21EF-48E0-BAB5-7BC0C3683B5F}">
      <dsp:nvSpPr>
        <dsp:cNvPr id="0" name=""/>
        <dsp:cNvSpPr/>
      </dsp:nvSpPr>
      <dsp:spPr>
        <a:xfrm>
          <a:off x="1299" y="760664"/>
          <a:ext cx="1799116" cy="8995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/>
            <a:t>Fakultní nemocnice Olomouc </a:t>
          </a:r>
          <a:endParaRPr lang="cs-CZ" sz="1900" b="1" kern="1200" dirty="0"/>
        </a:p>
      </dsp:txBody>
      <dsp:txXfrm>
        <a:off x="27646" y="787011"/>
        <a:ext cx="1746422" cy="846864"/>
      </dsp:txXfrm>
    </dsp:sp>
    <dsp:sp modelId="{B5EF751F-E855-49AC-AA9A-C8972C2F115A}">
      <dsp:nvSpPr>
        <dsp:cNvPr id="0" name=""/>
        <dsp:cNvSpPr/>
      </dsp:nvSpPr>
      <dsp:spPr>
        <a:xfrm>
          <a:off x="1800416" y="1177001"/>
          <a:ext cx="719646" cy="66884"/>
        </a:xfrm>
        <a:custGeom>
          <a:avLst/>
          <a:gdLst/>
          <a:ahLst/>
          <a:cxnLst/>
          <a:rect l="0" t="0" r="0" b="0"/>
          <a:pathLst>
            <a:path>
              <a:moveTo>
                <a:pt x="0" y="33442"/>
              </a:moveTo>
              <a:lnTo>
                <a:pt x="719646" y="334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142248" y="1192452"/>
        <a:ext cx="35982" cy="35982"/>
      </dsp:txXfrm>
    </dsp:sp>
    <dsp:sp modelId="{8DC7A81E-6A8B-49B1-AA18-4CF57C164A4E}">
      <dsp:nvSpPr>
        <dsp:cNvPr id="0" name=""/>
        <dsp:cNvSpPr/>
      </dsp:nvSpPr>
      <dsp:spPr>
        <a:xfrm>
          <a:off x="2520063" y="760664"/>
          <a:ext cx="1799116" cy="8995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Lékař </a:t>
          </a:r>
          <a:endParaRPr lang="cs-CZ" sz="1900" kern="1200" dirty="0"/>
        </a:p>
      </dsp:txBody>
      <dsp:txXfrm>
        <a:off x="2546410" y="787011"/>
        <a:ext cx="1746422" cy="84686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3C0EFB-444D-4521-9AA7-104FE8E5FCEC}">
      <dsp:nvSpPr>
        <dsp:cNvPr id="0" name=""/>
        <dsp:cNvSpPr/>
      </dsp:nvSpPr>
      <dsp:spPr>
        <a:xfrm>
          <a:off x="2471" y="724017"/>
          <a:ext cx="1712440" cy="8562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Hanácké železárny a pérovny, a.s. </a:t>
          </a:r>
          <a:endParaRPr lang="cs-CZ" sz="1800" b="1" kern="1200" dirty="0"/>
        </a:p>
      </dsp:txBody>
      <dsp:txXfrm>
        <a:off x="27549" y="749095"/>
        <a:ext cx="1662284" cy="806064"/>
      </dsp:txXfrm>
    </dsp:sp>
    <dsp:sp modelId="{6BB646F2-8A7E-4E00-BCB2-06868E42845B}">
      <dsp:nvSpPr>
        <dsp:cNvPr id="0" name=""/>
        <dsp:cNvSpPr/>
      </dsp:nvSpPr>
      <dsp:spPr>
        <a:xfrm>
          <a:off x="1714911" y="1118685"/>
          <a:ext cx="684976" cy="66884"/>
        </a:xfrm>
        <a:custGeom>
          <a:avLst/>
          <a:gdLst/>
          <a:ahLst/>
          <a:cxnLst/>
          <a:rect l="0" t="0" r="0" b="0"/>
          <a:pathLst>
            <a:path>
              <a:moveTo>
                <a:pt x="0" y="33442"/>
              </a:moveTo>
              <a:lnTo>
                <a:pt x="684976" y="334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040275" y="1135003"/>
        <a:ext cx="34248" cy="34248"/>
      </dsp:txXfrm>
    </dsp:sp>
    <dsp:sp modelId="{66FFEF71-4454-4EF8-99B7-BB43EBB26780}">
      <dsp:nvSpPr>
        <dsp:cNvPr id="0" name=""/>
        <dsp:cNvSpPr/>
      </dsp:nvSpPr>
      <dsp:spPr>
        <a:xfrm>
          <a:off x="2399888" y="724017"/>
          <a:ext cx="1712440" cy="8562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Výrobní operátor </a:t>
          </a:r>
          <a:endParaRPr lang="cs-CZ" sz="1800" kern="1200" dirty="0"/>
        </a:p>
      </dsp:txBody>
      <dsp:txXfrm>
        <a:off x="2424966" y="749095"/>
        <a:ext cx="1662284" cy="80606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F239BA-4207-46D7-AA3D-E8313CCFD97E}">
      <dsp:nvSpPr>
        <dsp:cNvPr id="0" name=""/>
        <dsp:cNvSpPr/>
      </dsp:nvSpPr>
      <dsp:spPr>
        <a:xfrm>
          <a:off x="179" y="1677155"/>
          <a:ext cx="1710040" cy="855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HELLA AUTOTECHNIK NOVA, s.r.o. </a:t>
          </a:r>
          <a:endParaRPr lang="cs-CZ" sz="1800" b="1" kern="1200" dirty="0"/>
        </a:p>
      </dsp:txBody>
      <dsp:txXfrm>
        <a:off x="25222" y="1702198"/>
        <a:ext cx="1659954" cy="804934"/>
      </dsp:txXfrm>
    </dsp:sp>
    <dsp:sp modelId="{A1312555-B76B-4EDE-B611-05E704F620AF}">
      <dsp:nvSpPr>
        <dsp:cNvPr id="0" name=""/>
        <dsp:cNvSpPr/>
      </dsp:nvSpPr>
      <dsp:spPr>
        <a:xfrm rot="17692822">
          <a:off x="1239326" y="1348929"/>
          <a:ext cx="1625803" cy="36562"/>
        </a:xfrm>
        <a:custGeom>
          <a:avLst/>
          <a:gdLst/>
          <a:ahLst/>
          <a:cxnLst/>
          <a:rect l="0" t="0" r="0" b="0"/>
          <a:pathLst>
            <a:path>
              <a:moveTo>
                <a:pt x="0" y="18281"/>
              </a:moveTo>
              <a:lnTo>
                <a:pt x="1625803" y="182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011582" y="1326565"/>
        <a:ext cx="81290" cy="81290"/>
      </dsp:txXfrm>
    </dsp:sp>
    <dsp:sp modelId="{905EB7CE-034C-4C56-9C3A-8F289CC575C8}">
      <dsp:nvSpPr>
        <dsp:cNvPr id="0" name=""/>
        <dsp:cNvSpPr/>
      </dsp:nvSpPr>
      <dsp:spPr>
        <a:xfrm>
          <a:off x="2394236" y="202245"/>
          <a:ext cx="1710040" cy="855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Provozní inženýr </a:t>
          </a:r>
          <a:endParaRPr lang="cs-CZ" sz="1800" kern="1200" dirty="0"/>
        </a:p>
      </dsp:txBody>
      <dsp:txXfrm>
        <a:off x="2419279" y="227288"/>
        <a:ext cx="1659954" cy="804934"/>
      </dsp:txXfrm>
    </dsp:sp>
    <dsp:sp modelId="{B69E1CFD-3FD6-4B8E-812E-DCCB88AAF0E5}">
      <dsp:nvSpPr>
        <dsp:cNvPr id="0" name=""/>
        <dsp:cNvSpPr/>
      </dsp:nvSpPr>
      <dsp:spPr>
        <a:xfrm rot="19457599">
          <a:off x="1631043" y="1840565"/>
          <a:ext cx="842368" cy="36562"/>
        </a:xfrm>
        <a:custGeom>
          <a:avLst/>
          <a:gdLst/>
          <a:ahLst/>
          <a:cxnLst/>
          <a:rect l="0" t="0" r="0" b="0"/>
          <a:pathLst>
            <a:path>
              <a:moveTo>
                <a:pt x="0" y="18281"/>
              </a:moveTo>
              <a:lnTo>
                <a:pt x="842368" y="182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031168" y="1837787"/>
        <a:ext cx="42118" cy="42118"/>
      </dsp:txXfrm>
    </dsp:sp>
    <dsp:sp modelId="{92957826-1BC4-4994-861D-8EAAEED40EFF}">
      <dsp:nvSpPr>
        <dsp:cNvPr id="0" name=""/>
        <dsp:cNvSpPr/>
      </dsp:nvSpPr>
      <dsp:spPr>
        <a:xfrm>
          <a:off x="2394236" y="1185518"/>
          <a:ext cx="1710040" cy="855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Projektový inženýr </a:t>
          </a:r>
          <a:endParaRPr lang="cs-CZ" sz="1800" kern="1200" dirty="0"/>
        </a:p>
      </dsp:txBody>
      <dsp:txXfrm>
        <a:off x="2419279" y="1210561"/>
        <a:ext cx="1659954" cy="804934"/>
      </dsp:txXfrm>
    </dsp:sp>
    <dsp:sp modelId="{A04C6656-222E-44BE-9502-E97027035B57}">
      <dsp:nvSpPr>
        <dsp:cNvPr id="0" name=""/>
        <dsp:cNvSpPr/>
      </dsp:nvSpPr>
      <dsp:spPr>
        <a:xfrm rot="2142401">
          <a:off x="1631043" y="2332202"/>
          <a:ext cx="842368" cy="36562"/>
        </a:xfrm>
        <a:custGeom>
          <a:avLst/>
          <a:gdLst/>
          <a:ahLst/>
          <a:cxnLst/>
          <a:rect l="0" t="0" r="0" b="0"/>
          <a:pathLst>
            <a:path>
              <a:moveTo>
                <a:pt x="0" y="18281"/>
              </a:moveTo>
              <a:lnTo>
                <a:pt x="842368" y="182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031168" y="2329424"/>
        <a:ext cx="42118" cy="42118"/>
      </dsp:txXfrm>
    </dsp:sp>
    <dsp:sp modelId="{52D6DEAA-A183-437A-B9A2-C261FC300DA1}">
      <dsp:nvSpPr>
        <dsp:cNvPr id="0" name=""/>
        <dsp:cNvSpPr/>
      </dsp:nvSpPr>
      <dsp:spPr>
        <a:xfrm>
          <a:off x="2394236" y="2168792"/>
          <a:ext cx="1710040" cy="855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Seřizovač </a:t>
          </a:r>
          <a:endParaRPr lang="cs-CZ" sz="1800" kern="1200" dirty="0"/>
        </a:p>
      </dsp:txBody>
      <dsp:txXfrm>
        <a:off x="2419279" y="2193835"/>
        <a:ext cx="1659954" cy="804934"/>
      </dsp:txXfrm>
    </dsp:sp>
    <dsp:sp modelId="{D5DF81DC-2B46-4CD2-8BAE-AA92998ECC3E}">
      <dsp:nvSpPr>
        <dsp:cNvPr id="0" name=""/>
        <dsp:cNvSpPr/>
      </dsp:nvSpPr>
      <dsp:spPr>
        <a:xfrm rot="3907178">
          <a:off x="1239326" y="2823839"/>
          <a:ext cx="1625803" cy="36562"/>
        </a:xfrm>
        <a:custGeom>
          <a:avLst/>
          <a:gdLst/>
          <a:ahLst/>
          <a:cxnLst/>
          <a:rect l="0" t="0" r="0" b="0"/>
          <a:pathLst>
            <a:path>
              <a:moveTo>
                <a:pt x="0" y="18281"/>
              </a:moveTo>
              <a:lnTo>
                <a:pt x="1625803" y="182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011582" y="2801475"/>
        <a:ext cx="81290" cy="81290"/>
      </dsp:txXfrm>
    </dsp:sp>
    <dsp:sp modelId="{4C70EED4-8212-49BA-8690-42DB29C49B76}">
      <dsp:nvSpPr>
        <dsp:cNvPr id="0" name=""/>
        <dsp:cNvSpPr/>
      </dsp:nvSpPr>
      <dsp:spPr>
        <a:xfrm>
          <a:off x="2394236" y="3152065"/>
          <a:ext cx="1710040" cy="855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Operátor </a:t>
          </a:r>
          <a:endParaRPr lang="cs-CZ" sz="1800" kern="1200" dirty="0"/>
        </a:p>
      </dsp:txBody>
      <dsp:txXfrm>
        <a:off x="2419279" y="3177108"/>
        <a:ext cx="1659954" cy="80493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B1CDC-B2DD-4F3E-8E4F-E5EE070B90F1}">
      <dsp:nvSpPr>
        <dsp:cNvPr id="0" name=""/>
        <dsp:cNvSpPr/>
      </dsp:nvSpPr>
      <dsp:spPr>
        <a:xfrm>
          <a:off x="1847" y="2474514"/>
          <a:ext cx="1832973" cy="9164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Honeywell Aerospace Olomouc, s.r.o.  </a:t>
          </a:r>
          <a:endParaRPr lang="cs-CZ" sz="2000" b="1" kern="1200" dirty="0"/>
        </a:p>
      </dsp:txBody>
      <dsp:txXfrm>
        <a:off x="28690" y="2501357"/>
        <a:ext cx="1779287" cy="862800"/>
      </dsp:txXfrm>
    </dsp:sp>
    <dsp:sp modelId="{3CD7A2F9-D191-4819-8B46-AEAEAAE9155D}">
      <dsp:nvSpPr>
        <dsp:cNvPr id="0" name=""/>
        <dsp:cNvSpPr/>
      </dsp:nvSpPr>
      <dsp:spPr>
        <a:xfrm rot="17692822">
          <a:off x="1330075" y="2128225"/>
          <a:ext cx="1742680" cy="28125"/>
        </a:xfrm>
        <a:custGeom>
          <a:avLst/>
          <a:gdLst/>
          <a:ahLst/>
          <a:cxnLst/>
          <a:rect l="0" t="0" r="0" b="0"/>
          <a:pathLst>
            <a:path>
              <a:moveTo>
                <a:pt x="0" y="14062"/>
              </a:moveTo>
              <a:lnTo>
                <a:pt x="1742680" y="14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 dirty="0"/>
        </a:p>
      </dsp:txBody>
      <dsp:txXfrm>
        <a:off x="2157848" y="2098720"/>
        <a:ext cx="87134" cy="87134"/>
      </dsp:txXfrm>
    </dsp:sp>
    <dsp:sp modelId="{1B8D8A84-5262-45A5-A8FF-6677B62AC179}">
      <dsp:nvSpPr>
        <dsp:cNvPr id="0" name=""/>
        <dsp:cNvSpPr/>
      </dsp:nvSpPr>
      <dsp:spPr>
        <a:xfrm>
          <a:off x="2568010" y="893574"/>
          <a:ext cx="1832973" cy="9164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Obráběč kovů </a:t>
          </a:r>
          <a:endParaRPr lang="cs-CZ" sz="2000" kern="1200" dirty="0"/>
        </a:p>
      </dsp:txBody>
      <dsp:txXfrm>
        <a:off x="2594853" y="920417"/>
        <a:ext cx="1779287" cy="862800"/>
      </dsp:txXfrm>
    </dsp:sp>
    <dsp:sp modelId="{A115C62E-E87C-4B42-A757-6C74BF6799D0}">
      <dsp:nvSpPr>
        <dsp:cNvPr id="0" name=""/>
        <dsp:cNvSpPr/>
      </dsp:nvSpPr>
      <dsp:spPr>
        <a:xfrm rot="19457599">
          <a:off x="1749953" y="2655205"/>
          <a:ext cx="902925" cy="28125"/>
        </a:xfrm>
        <a:custGeom>
          <a:avLst/>
          <a:gdLst/>
          <a:ahLst/>
          <a:cxnLst/>
          <a:rect l="0" t="0" r="0" b="0"/>
          <a:pathLst>
            <a:path>
              <a:moveTo>
                <a:pt x="0" y="14062"/>
              </a:moveTo>
              <a:lnTo>
                <a:pt x="902925" y="14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178842" y="2646694"/>
        <a:ext cx="45146" cy="45146"/>
      </dsp:txXfrm>
    </dsp:sp>
    <dsp:sp modelId="{AA0B98D3-5B63-45BE-8454-6C8445F067C9}">
      <dsp:nvSpPr>
        <dsp:cNvPr id="0" name=""/>
        <dsp:cNvSpPr/>
      </dsp:nvSpPr>
      <dsp:spPr>
        <a:xfrm>
          <a:off x="2568010" y="1947534"/>
          <a:ext cx="1832973" cy="9164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CNC obráběč kovů </a:t>
          </a:r>
          <a:endParaRPr lang="cs-CZ" sz="2000" kern="1200" dirty="0"/>
        </a:p>
      </dsp:txBody>
      <dsp:txXfrm>
        <a:off x="2594853" y="1974377"/>
        <a:ext cx="1779287" cy="862800"/>
      </dsp:txXfrm>
    </dsp:sp>
    <dsp:sp modelId="{74E23CB9-CB4B-4518-9276-EB26FBE1630F}">
      <dsp:nvSpPr>
        <dsp:cNvPr id="0" name=""/>
        <dsp:cNvSpPr/>
      </dsp:nvSpPr>
      <dsp:spPr>
        <a:xfrm rot="2142401">
          <a:off x="1749953" y="3182184"/>
          <a:ext cx="902925" cy="28125"/>
        </a:xfrm>
        <a:custGeom>
          <a:avLst/>
          <a:gdLst/>
          <a:ahLst/>
          <a:cxnLst/>
          <a:rect l="0" t="0" r="0" b="0"/>
          <a:pathLst>
            <a:path>
              <a:moveTo>
                <a:pt x="0" y="14062"/>
              </a:moveTo>
              <a:lnTo>
                <a:pt x="902925" y="14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178842" y="3173674"/>
        <a:ext cx="45146" cy="45146"/>
      </dsp:txXfrm>
    </dsp:sp>
    <dsp:sp modelId="{715D7568-5BCE-49CA-9A32-A7711E9A3D48}">
      <dsp:nvSpPr>
        <dsp:cNvPr id="0" name=""/>
        <dsp:cNvSpPr/>
      </dsp:nvSpPr>
      <dsp:spPr>
        <a:xfrm>
          <a:off x="2568010" y="3001494"/>
          <a:ext cx="1832973" cy="9164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Zámečník </a:t>
          </a:r>
          <a:endParaRPr lang="cs-CZ" sz="2000" kern="1200" dirty="0"/>
        </a:p>
      </dsp:txBody>
      <dsp:txXfrm>
        <a:off x="2594853" y="3028337"/>
        <a:ext cx="1779287" cy="862800"/>
      </dsp:txXfrm>
    </dsp:sp>
    <dsp:sp modelId="{2A1B72C9-9145-42E9-A7D1-D7C5FD7E27AD}">
      <dsp:nvSpPr>
        <dsp:cNvPr id="0" name=""/>
        <dsp:cNvSpPr/>
      </dsp:nvSpPr>
      <dsp:spPr>
        <a:xfrm rot="3907178">
          <a:off x="1330075" y="3709164"/>
          <a:ext cx="1742680" cy="28125"/>
        </a:xfrm>
        <a:custGeom>
          <a:avLst/>
          <a:gdLst/>
          <a:ahLst/>
          <a:cxnLst/>
          <a:rect l="0" t="0" r="0" b="0"/>
          <a:pathLst>
            <a:path>
              <a:moveTo>
                <a:pt x="0" y="14062"/>
              </a:moveTo>
              <a:lnTo>
                <a:pt x="1742680" y="14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 dirty="0"/>
        </a:p>
      </dsp:txBody>
      <dsp:txXfrm>
        <a:off x="2157848" y="3679660"/>
        <a:ext cx="87134" cy="87134"/>
      </dsp:txXfrm>
    </dsp:sp>
    <dsp:sp modelId="{EA6524B8-CEF7-45F2-BB71-7D8EB59557F9}">
      <dsp:nvSpPr>
        <dsp:cNvPr id="0" name=""/>
        <dsp:cNvSpPr/>
      </dsp:nvSpPr>
      <dsp:spPr>
        <a:xfrm>
          <a:off x="2568010" y="4055453"/>
          <a:ext cx="1832973" cy="9164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Nástrojař </a:t>
          </a:r>
          <a:endParaRPr lang="cs-CZ" sz="2000" kern="1200" dirty="0"/>
        </a:p>
      </dsp:txBody>
      <dsp:txXfrm>
        <a:off x="2594853" y="4082296"/>
        <a:ext cx="1779287" cy="86280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AB9F35-7670-4144-B121-07EC2540A2FC}">
      <dsp:nvSpPr>
        <dsp:cNvPr id="0" name=""/>
        <dsp:cNvSpPr/>
      </dsp:nvSpPr>
      <dsp:spPr>
        <a:xfrm>
          <a:off x="1756" y="632290"/>
          <a:ext cx="1713036" cy="8565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HOPI s.r.o. </a:t>
          </a:r>
          <a:endParaRPr lang="cs-CZ" sz="2800" b="1" kern="1200" dirty="0"/>
        </a:p>
      </dsp:txBody>
      <dsp:txXfrm>
        <a:off x="26843" y="657377"/>
        <a:ext cx="1662862" cy="806344"/>
      </dsp:txXfrm>
    </dsp:sp>
    <dsp:sp modelId="{E24D413A-D363-45DF-BB35-E6DBE7A9DD81}">
      <dsp:nvSpPr>
        <dsp:cNvPr id="0" name=""/>
        <dsp:cNvSpPr/>
      </dsp:nvSpPr>
      <dsp:spPr>
        <a:xfrm>
          <a:off x="1714792" y="1024206"/>
          <a:ext cx="685214" cy="72685"/>
        </a:xfrm>
        <a:custGeom>
          <a:avLst/>
          <a:gdLst/>
          <a:ahLst/>
          <a:cxnLst/>
          <a:rect l="0" t="0" r="0" b="0"/>
          <a:pathLst>
            <a:path>
              <a:moveTo>
                <a:pt x="0" y="36342"/>
              </a:moveTo>
              <a:lnTo>
                <a:pt x="685214" y="363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040269" y="1043419"/>
        <a:ext cx="34260" cy="34260"/>
      </dsp:txXfrm>
    </dsp:sp>
    <dsp:sp modelId="{0CD45EEB-16AC-40AE-9D31-4FD91CF28089}">
      <dsp:nvSpPr>
        <dsp:cNvPr id="0" name=""/>
        <dsp:cNvSpPr/>
      </dsp:nvSpPr>
      <dsp:spPr>
        <a:xfrm>
          <a:off x="2400007" y="632290"/>
          <a:ext cx="1713036" cy="8565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Skladový pracovník </a:t>
          </a:r>
          <a:endParaRPr lang="cs-CZ" sz="2400" kern="1200" dirty="0"/>
        </a:p>
      </dsp:txBody>
      <dsp:txXfrm>
        <a:off x="2425094" y="657377"/>
        <a:ext cx="1662862" cy="80634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026EAE-A29A-470B-8FE1-7B627CBBC58D}">
      <dsp:nvSpPr>
        <dsp:cNvPr id="0" name=""/>
        <dsp:cNvSpPr/>
      </dsp:nvSpPr>
      <dsp:spPr>
        <a:xfrm>
          <a:off x="1617" y="1833540"/>
          <a:ext cx="1738845" cy="8694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/>
            <a:t>Ingersoll – Rand CZ s.r.o. </a:t>
          </a:r>
          <a:endParaRPr lang="cs-CZ" sz="2300" b="1" kern="1200" dirty="0"/>
        </a:p>
      </dsp:txBody>
      <dsp:txXfrm>
        <a:off x="27082" y="1859005"/>
        <a:ext cx="1687915" cy="818492"/>
      </dsp:txXfrm>
    </dsp:sp>
    <dsp:sp modelId="{960E28E0-5C3A-4D42-A6A8-78A1283C88DA}">
      <dsp:nvSpPr>
        <dsp:cNvPr id="0" name=""/>
        <dsp:cNvSpPr/>
      </dsp:nvSpPr>
      <dsp:spPr>
        <a:xfrm rot="18289469">
          <a:off x="1479248" y="1751085"/>
          <a:ext cx="1217967" cy="34497"/>
        </a:xfrm>
        <a:custGeom>
          <a:avLst/>
          <a:gdLst/>
          <a:ahLst/>
          <a:cxnLst/>
          <a:rect l="0" t="0" r="0" b="0"/>
          <a:pathLst>
            <a:path>
              <a:moveTo>
                <a:pt x="0" y="17248"/>
              </a:moveTo>
              <a:lnTo>
                <a:pt x="1217967" y="172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057782" y="1737884"/>
        <a:ext cx="60898" cy="60898"/>
      </dsp:txXfrm>
    </dsp:sp>
    <dsp:sp modelId="{97DBD8F7-B739-4968-8D0A-83AF537B5586}">
      <dsp:nvSpPr>
        <dsp:cNvPr id="0" name=""/>
        <dsp:cNvSpPr/>
      </dsp:nvSpPr>
      <dsp:spPr>
        <a:xfrm>
          <a:off x="2436001" y="833704"/>
          <a:ext cx="1738845" cy="8694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Technolog </a:t>
          </a:r>
          <a:endParaRPr lang="cs-CZ" sz="2300" kern="1200" dirty="0"/>
        </a:p>
      </dsp:txBody>
      <dsp:txXfrm>
        <a:off x="2461466" y="859169"/>
        <a:ext cx="1687915" cy="818492"/>
      </dsp:txXfrm>
    </dsp:sp>
    <dsp:sp modelId="{5419BC7C-3A42-4A23-9979-DE343C680869}">
      <dsp:nvSpPr>
        <dsp:cNvPr id="0" name=""/>
        <dsp:cNvSpPr/>
      </dsp:nvSpPr>
      <dsp:spPr>
        <a:xfrm>
          <a:off x="1740462" y="2251003"/>
          <a:ext cx="695538" cy="34497"/>
        </a:xfrm>
        <a:custGeom>
          <a:avLst/>
          <a:gdLst/>
          <a:ahLst/>
          <a:cxnLst/>
          <a:rect l="0" t="0" r="0" b="0"/>
          <a:pathLst>
            <a:path>
              <a:moveTo>
                <a:pt x="0" y="17248"/>
              </a:moveTo>
              <a:lnTo>
                <a:pt x="695538" y="172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070843" y="2250863"/>
        <a:ext cx="34776" cy="34776"/>
      </dsp:txXfrm>
    </dsp:sp>
    <dsp:sp modelId="{665222ED-AA49-4F3E-9638-C24BC292D5E7}">
      <dsp:nvSpPr>
        <dsp:cNvPr id="0" name=""/>
        <dsp:cNvSpPr/>
      </dsp:nvSpPr>
      <dsp:spPr>
        <a:xfrm>
          <a:off x="2436001" y="1833540"/>
          <a:ext cx="1738845" cy="8694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Inženýr kvality </a:t>
          </a:r>
          <a:endParaRPr lang="cs-CZ" sz="2300" kern="1200" dirty="0"/>
        </a:p>
      </dsp:txBody>
      <dsp:txXfrm>
        <a:off x="2461466" y="1859005"/>
        <a:ext cx="1687915" cy="818492"/>
      </dsp:txXfrm>
    </dsp:sp>
    <dsp:sp modelId="{292B6B1C-EE79-4EE7-B252-3E047B3695A7}">
      <dsp:nvSpPr>
        <dsp:cNvPr id="0" name=""/>
        <dsp:cNvSpPr/>
      </dsp:nvSpPr>
      <dsp:spPr>
        <a:xfrm rot="3310531">
          <a:off x="1479248" y="2750921"/>
          <a:ext cx="1217967" cy="34497"/>
        </a:xfrm>
        <a:custGeom>
          <a:avLst/>
          <a:gdLst/>
          <a:ahLst/>
          <a:cxnLst/>
          <a:rect l="0" t="0" r="0" b="0"/>
          <a:pathLst>
            <a:path>
              <a:moveTo>
                <a:pt x="0" y="17248"/>
              </a:moveTo>
              <a:lnTo>
                <a:pt x="1217967" y="172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057782" y="2737720"/>
        <a:ext cx="60898" cy="60898"/>
      </dsp:txXfrm>
    </dsp:sp>
    <dsp:sp modelId="{9E8A1F23-3EC6-40AF-81A2-27EA9661F4D7}">
      <dsp:nvSpPr>
        <dsp:cNvPr id="0" name=""/>
        <dsp:cNvSpPr/>
      </dsp:nvSpPr>
      <dsp:spPr>
        <a:xfrm>
          <a:off x="2436001" y="2833376"/>
          <a:ext cx="1738845" cy="8694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Produktový inženýr </a:t>
          </a:r>
          <a:endParaRPr lang="cs-CZ" sz="2300" kern="1200" dirty="0"/>
        </a:p>
      </dsp:txBody>
      <dsp:txXfrm>
        <a:off x="2461466" y="2858841"/>
        <a:ext cx="1687915" cy="81849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55CB27-1628-4559-A4F4-68A15BFFBE77}">
      <dsp:nvSpPr>
        <dsp:cNvPr id="0" name=""/>
        <dsp:cNvSpPr/>
      </dsp:nvSpPr>
      <dsp:spPr>
        <a:xfrm>
          <a:off x="2249" y="1226105"/>
          <a:ext cx="2008348" cy="10041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/>
            <a:t>ALW INDUSTRY, s.r.o. </a:t>
          </a:r>
          <a:endParaRPr lang="cs-CZ" sz="2300" b="1" kern="1200" dirty="0"/>
        </a:p>
      </dsp:txBody>
      <dsp:txXfrm>
        <a:off x="31660" y="1255516"/>
        <a:ext cx="1949526" cy="945352"/>
      </dsp:txXfrm>
    </dsp:sp>
    <dsp:sp modelId="{294BFD64-01FD-47F5-B004-95E31C65E90D}">
      <dsp:nvSpPr>
        <dsp:cNvPr id="0" name=""/>
        <dsp:cNvSpPr/>
      </dsp:nvSpPr>
      <dsp:spPr>
        <a:xfrm rot="19457599">
          <a:off x="1917610" y="1413344"/>
          <a:ext cx="989315" cy="52294"/>
        </a:xfrm>
        <a:custGeom>
          <a:avLst/>
          <a:gdLst/>
          <a:ahLst/>
          <a:cxnLst/>
          <a:rect l="0" t="0" r="0" b="0"/>
          <a:pathLst>
            <a:path>
              <a:moveTo>
                <a:pt x="0" y="26147"/>
              </a:moveTo>
              <a:lnTo>
                <a:pt x="989315" y="261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387535" y="1414759"/>
        <a:ext cx="49465" cy="49465"/>
      </dsp:txXfrm>
    </dsp:sp>
    <dsp:sp modelId="{9ACA990E-1368-4A9B-8AC5-B3754F517AEF}">
      <dsp:nvSpPr>
        <dsp:cNvPr id="0" name=""/>
        <dsp:cNvSpPr/>
      </dsp:nvSpPr>
      <dsp:spPr>
        <a:xfrm>
          <a:off x="2813937" y="648705"/>
          <a:ext cx="2008348" cy="10041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Nástrojář</a:t>
          </a:r>
          <a:r>
            <a:rPr lang="cs-CZ" sz="2400" kern="1200" dirty="0" smtClean="0"/>
            <a:t> </a:t>
          </a:r>
          <a:endParaRPr lang="cs-CZ" sz="2400" kern="1200" dirty="0"/>
        </a:p>
      </dsp:txBody>
      <dsp:txXfrm>
        <a:off x="2843348" y="678116"/>
        <a:ext cx="1949526" cy="945352"/>
      </dsp:txXfrm>
    </dsp:sp>
    <dsp:sp modelId="{1D1EBD99-3FFD-4AA9-B88C-289FFABAA2F1}">
      <dsp:nvSpPr>
        <dsp:cNvPr id="0" name=""/>
        <dsp:cNvSpPr/>
      </dsp:nvSpPr>
      <dsp:spPr>
        <a:xfrm rot="2144498">
          <a:off x="1918045" y="1989093"/>
          <a:ext cx="982821" cy="52294"/>
        </a:xfrm>
        <a:custGeom>
          <a:avLst/>
          <a:gdLst/>
          <a:ahLst/>
          <a:cxnLst/>
          <a:rect l="0" t="0" r="0" b="0"/>
          <a:pathLst>
            <a:path>
              <a:moveTo>
                <a:pt x="0" y="26147"/>
              </a:moveTo>
              <a:lnTo>
                <a:pt x="982821" y="261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384885" y="1990670"/>
        <a:ext cx="49141" cy="49141"/>
      </dsp:txXfrm>
    </dsp:sp>
    <dsp:sp modelId="{2BFC57AA-7452-4D08-92F1-34653E6D1645}">
      <dsp:nvSpPr>
        <dsp:cNvPr id="0" name=""/>
        <dsp:cNvSpPr/>
      </dsp:nvSpPr>
      <dsp:spPr>
        <a:xfrm>
          <a:off x="2808314" y="1800201"/>
          <a:ext cx="2008348" cy="10041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Formíř</a:t>
          </a:r>
          <a:r>
            <a:rPr lang="cs-CZ" sz="2400" kern="1200" dirty="0" smtClean="0"/>
            <a:t> </a:t>
          </a:r>
          <a:endParaRPr lang="cs-CZ" sz="2400" kern="1200" dirty="0"/>
        </a:p>
      </dsp:txBody>
      <dsp:txXfrm>
        <a:off x="2837725" y="1829612"/>
        <a:ext cx="1949526" cy="94535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94C915-959B-46E1-9439-EDE4451C830E}">
      <dsp:nvSpPr>
        <dsp:cNvPr id="0" name=""/>
        <dsp:cNvSpPr/>
      </dsp:nvSpPr>
      <dsp:spPr>
        <a:xfrm>
          <a:off x="675" y="1354791"/>
          <a:ext cx="2069667" cy="1034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ARRIVA MORAVA a.s. </a:t>
          </a:r>
          <a:endParaRPr lang="cs-CZ" sz="2800" b="1" kern="1200" dirty="0"/>
        </a:p>
      </dsp:txBody>
      <dsp:txXfrm>
        <a:off x="30984" y="1385100"/>
        <a:ext cx="2009049" cy="974215"/>
      </dsp:txXfrm>
    </dsp:sp>
    <dsp:sp modelId="{B099354A-4CEA-4F3A-AE4A-8A699B80B3D0}">
      <dsp:nvSpPr>
        <dsp:cNvPr id="0" name=""/>
        <dsp:cNvSpPr/>
      </dsp:nvSpPr>
      <dsp:spPr>
        <a:xfrm rot="19457599">
          <a:off x="1974515" y="1549820"/>
          <a:ext cx="1019521" cy="49746"/>
        </a:xfrm>
        <a:custGeom>
          <a:avLst/>
          <a:gdLst/>
          <a:ahLst/>
          <a:cxnLst/>
          <a:rect l="0" t="0" r="0" b="0"/>
          <a:pathLst>
            <a:path>
              <a:moveTo>
                <a:pt x="0" y="24873"/>
              </a:moveTo>
              <a:lnTo>
                <a:pt x="1019521" y="248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458787" y="1549205"/>
        <a:ext cx="50976" cy="50976"/>
      </dsp:txXfrm>
    </dsp:sp>
    <dsp:sp modelId="{F9231879-9074-4332-822C-961CE1F42165}">
      <dsp:nvSpPr>
        <dsp:cNvPr id="0" name=""/>
        <dsp:cNvSpPr/>
      </dsp:nvSpPr>
      <dsp:spPr>
        <a:xfrm>
          <a:off x="2898209" y="759761"/>
          <a:ext cx="2069667" cy="1034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Řidič autobusu </a:t>
          </a:r>
          <a:endParaRPr lang="cs-CZ" sz="2800" kern="1200" dirty="0"/>
        </a:p>
      </dsp:txBody>
      <dsp:txXfrm>
        <a:off x="2928518" y="790070"/>
        <a:ext cx="2009049" cy="974215"/>
      </dsp:txXfrm>
    </dsp:sp>
    <dsp:sp modelId="{14918423-45D1-4282-B346-B1B782AF2F8B}">
      <dsp:nvSpPr>
        <dsp:cNvPr id="0" name=""/>
        <dsp:cNvSpPr/>
      </dsp:nvSpPr>
      <dsp:spPr>
        <a:xfrm rot="2142401">
          <a:off x="1974515" y="2144849"/>
          <a:ext cx="1019521" cy="49746"/>
        </a:xfrm>
        <a:custGeom>
          <a:avLst/>
          <a:gdLst/>
          <a:ahLst/>
          <a:cxnLst/>
          <a:rect l="0" t="0" r="0" b="0"/>
          <a:pathLst>
            <a:path>
              <a:moveTo>
                <a:pt x="0" y="24873"/>
              </a:moveTo>
              <a:lnTo>
                <a:pt x="1019521" y="248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458787" y="2144234"/>
        <a:ext cx="50976" cy="50976"/>
      </dsp:txXfrm>
    </dsp:sp>
    <dsp:sp modelId="{DE9E8D03-95CD-4943-AD98-F07C1DCF0149}">
      <dsp:nvSpPr>
        <dsp:cNvPr id="0" name=""/>
        <dsp:cNvSpPr/>
      </dsp:nvSpPr>
      <dsp:spPr>
        <a:xfrm>
          <a:off x="2898209" y="1949820"/>
          <a:ext cx="2069667" cy="1034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Dispečer </a:t>
          </a:r>
          <a:endParaRPr lang="cs-CZ" sz="2800" kern="1200" dirty="0"/>
        </a:p>
      </dsp:txBody>
      <dsp:txXfrm>
        <a:off x="2928518" y="1980129"/>
        <a:ext cx="2009049" cy="974215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565903-16EA-45B8-9A06-71E21DEB38BF}">
      <dsp:nvSpPr>
        <dsp:cNvPr id="0" name=""/>
        <dsp:cNvSpPr/>
      </dsp:nvSpPr>
      <dsp:spPr>
        <a:xfrm>
          <a:off x="857506" y="2968522"/>
          <a:ext cx="2038305" cy="8773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AVL Moravia s.r.o. </a:t>
          </a:r>
          <a:endParaRPr lang="cs-CZ" sz="2400" b="1" kern="1200" dirty="0"/>
        </a:p>
      </dsp:txBody>
      <dsp:txXfrm>
        <a:off x="883204" y="2994220"/>
        <a:ext cx="1986909" cy="825982"/>
      </dsp:txXfrm>
    </dsp:sp>
    <dsp:sp modelId="{2FCED751-BE64-44E7-A683-AE6EEA503BA2}">
      <dsp:nvSpPr>
        <dsp:cNvPr id="0" name=""/>
        <dsp:cNvSpPr/>
      </dsp:nvSpPr>
      <dsp:spPr>
        <a:xfrm rot="15328840">
          <a:off x="1195003" y="2085435"/>
          <a:ext cx="2719755" cy="10657"/>
        </a:xfrm>
        <a:custGeom>
          <a:avLst/>
          <a:gdLst/>
          <a:ahLst/>
          <a:cxnLst/>
          <a:rect l="0" t="0" r="0" b="0"/>
          <a:pathLst>
            <a:path>
              <a:moveTo>
                <a:pt x="0" y="5328"/>
              </a:moveTo>
              <a:lnTo>
                <a:pt x="2719755" y="53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 dirty="0"/>
        </a:p>
      </dsp:txBody>
      <dsp:txXfrm rot="10800000">
        <a:off x="2486887" y="2022770"/>
        <a:ext cx="135987" cy="135987"/>
      </dsp:txXfrm>
    </dsp:sp>
    <dsp:sp modelId="{B6D1D1CA-B58C-4564-A372-FDC0294A9F1C}">
      <dsp:nvSpPr>
        <dsp:cNvPr id="0" name=""/>
        <dsp:cNvSpPr/>
      </dsp:nvSpPr>
      <dsp:spPr>
        <a:xfrm>
          <a:off x="2213951" y="479657"/>
          <a:ext cx="1363997" cy="589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Konstruktér </a:t>
          </a:r>
          <a:endParaRPr lang="cs-CZ" sz="1600" kern="1200" dirty="0"/>
        </a:p>
      </dsp:txBody>
      <dsp:txXfrm>
        <a:off x="2231212" y="496918"/>
        <a:ext cx="1329475" cy="554797"/>
      </dsp:txXfrm>
    </dsp:sp>
    <dsp:sp modelId="{87B9A06B-AF25-4178-8B65-752DC8276F88}">
      <dsp:nvSpPr>
        <dsp:cNvPr id="0" name=""/>
        <dsp:cNvSpPr/>
      </dsp:nvSpPr>
      <dsp:spPr>
        <a:xfrm rot="17330598">
          <a:off x="1846146" y="1934554"/>
          <a:ext cx="3100844" cy="10657"/>
        </a:xfrm>
        <a:custGeom>
          <a:avLst/>
          <a:gdLst/>
          <a:ahLst/>
          <a:cxnLst/>
          <a:rect l="0" t="0" r="0" b="0"/>
          <a:pathLst>
            <a:path>
              <a:moveTo>
                <a:pt x="0" y="5328"/>
              </a:moveTo>
              <a:lnTo>
                <a:pt x="3100844" y="53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 dirty="0"/>
        </a:p>
      </dsp:txBody>
      <dsp:txXfrm>
        <a:off x="3319047" y="1862362"/>
        <a:ext cx="155042" cy="155042"/>
      </dsp:txXfrm>
    </dsp:sp>
    <dsp:sp modelId="{43F01CE6-132A-49D6-B31E-3201DC0AB849}">
      <dsp:nvSpPr>
        <dsp:cNvPr id="0" name=""/>
        <dsp:cNvSpPr/>
      </dsp:nvSpPr>
      <dsp:spPr>
        <a:xfrm>
          <a:off x="3897326" y="159016"/>
          <a:ext cx="1374351" cy="627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Servisní inženýr </a:t>
          </a:r>
          <a:endParaRPr lang="cs-CZ" sz="1600" kern="1200" dirty="0"/>
        </a:p>
      </dsp:txBody>
      <dsp:txXfrm>
        <a:off x="3915692" y="177382"/>
        <a:ext cx="1337619" cy="590345"/>
      </dsp:txXfrm>
    </dsp:sp>
    <dsp:sp modelId="{1997839E-AB62-40D0-B682-223FAC96E5F3}">
      <dsp:nvSpPr>
        <dsp:cNvPr id="0" name=""/>
        <dsp:cNvSpPr/>
      </dsp:nvSpPr>
      <dsp:spPr>
        <a:xfrm rot="18775218">
          <a:off x="2417126" y="2303071"/>
          <a:ext cx="3000979" cy="10657"/>
        </a:xfrm>
        <a:custGeom>
          <a:avLst/>
          <a:gdLst/>
          <a:ahLst/>
          <a:cxnLst/>
          <a:rect l="0" t="0" r="0" b="0"/>
          <a:pathLst>
            <a:path>
              <a:moveTo>
                <a:pt x="0" y="5328"/>
              </a:moveTo>
              <a:lnTo>
                <a:pt x="3000979" y="53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 dirty="0"/>
        </a:p>
      </dsp:txBody>
      <dsp:txXfrm>
        <a:off x="3842591" y="2233375"/>
        <a:ext cx="150048" cy="150048"/>
      </dsp:txXfrm>
    </dsp:sp>
    <dsp:sp modelId="{3C00D9D4-A09C-42BD-B053-8B789C82133B}">
      <dsp:nvSpPr>
        <dsp:cNvPr id="0" name=""/>
        <dsp:cNvSpPr/>
      </dsp:nvSpPr>
      <dsp:spPr>
        <a:xfrm>
          <a:off x="4939420" y="880462"/>
          <a:ext cx="1413729" cy="6582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Elektro projektant </a:t>
          </a:r>
          <a:endParaRPr lang="cs-CZ" sz="1600" kern="1200" dirty="0"/>
        </a:p>
      </dsp:txBody>
      <dsp:txXfrm>
        <a:off x="4958700" y="899742"/>
        <a:ext cx="1375169" cy="619693"/>
      </dsp:txXfrm>
    </dsp:sp>
    <dsp:sp modelId="{9EF33775-DBEC-4ADE-8B1D-496D53AB8190}">
      <dsp:nvSpPr>
        <dsp:cNvPr id="0" name=""/>
        <dsp:cNvSpPr/>
      </dsp:nvSpPr>
      <dsp:spPr>
        <a:xfrm rot="19887360">
          <a:off x="2751871" y="2836025"/>
          <a:ext cx="2368431" cy="10657"/>
        </a:xfrm>
        <a:custGeom>
          <a:avLst/>
          <a:gdLst/>
          <a:ahLst/>
          <a:cxnLst/>
          <a:rect l="0" t="0" r="0" b="0"/>
          <a:pathLst>
            <a:path>
              <a:moveTo>
                <a:pt x="0" y="5328"/>
              </a:moveTo>
              <a:lnTo>
                <a:pt x="2368431" y="53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 dirty="0"/>
        </a:p>
      </dsp:txBody>
      <dsp:txXfrm>
        <a:off x="3876876" y="2782142"/>
        <a:ext cx="118421" cy="118421"/>
      </dsp:txXfrm>
    </dsp:sp>
    <dsp:sp modelId="{AB0D235F-B13F-4FB4-AC07-4ADEDEDE65B2}">
      <dsp:nvSpPr>
        <dsp:cNvPr id="0" name=""/>
        <dsp:cNvSpPr/>
      </dsp:nvSpPr>
      <dsp:spPr>
        <a:xfrm>
          <a:off x="4976362" y="1955641"/>
          <a:ext cx="1416677" cy="6397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Softwarový inženýr </a:t>
          </a:r>
          <a:endParaRPr lang="cs-CZ" sz="1600" kern="1200" dirty="0"/>
        </a:p>
      </dsp:txBody>
      <dsp:txXfrm>
        <a:off x="4995098" y="1974377"/>
        <a:ext cx="1379205" cy="602237"/>
      </dsp:txXfrm>
    </dsp:sp>
    <dsp:sp modelId="{D3222EE8-026C-498A-B658-FF0DF1937FE9}">
      <dsp:nvSpPr>
        <dsp:cNvPr id="0" name=""/>
        <dsp:cNvSpPr/>
      </dsp:nvSpPr>
      <dsp:spPr>
        <a:xfrm rot="21390151">
          <a:off x="2893928" y="3340174"/>
          <a:ext cx="2023070" cy="10657"/>
        </a:xfrm>
        <a:custGeom>
          <a:avLst/>
          <a:gdLst/>
          <a:ahLst/>
          <a:cxnLst/>
          <a:rect l="0" t="0" r="0" b="0"/>
          <a:pathLst>
            <a:path>
              <a:moveTo>
                <a:pt x="0" y="5328"/>
              </a:moveTo>
              <a:lnTo>
                <a:pt x="2023070" y="53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700" kern="1200" dirty="0"/>
        </a:p>
      </dsp:txBody>
      <dsp:txXfrm>
        <a:off x="3854886" y="3294926"/>
        <a:ext cx="101153" cy="101153"/>
      </dsp:txXfrm>
    </dsp:sp>
    <dsp:sp modelId="{87016147-4193-4761-BF5D-69B0B32716EB}">
      <dsp:nvSpPr>
        <dsp:cNvPr id="0" name=""/>
        <dsp:cNvSpPr/>
      </dsp:nvSpPr>
      <dsp:spPr>
        <a:xfrm>
          <a:off x="4915114" y="2955794"/>
          <a:ext cx="1485079" cy="655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Elektro - mechanik</a:t>
          </a:r>
          <a:endParaRPr lang="cs-CZ" sz="1600" kern="1200" dirty="0"/>
        </a:p>
      </dsp:txBody>
      <dsp:txXfrm>
        <a:off x="4934328" y="2975008"/>
        <a:ext cx="1446651" cy="617571"/>
      </dsp:txXfrm>
    </dsp:sp>
    <dsp:sp modelId="{5DC1DE31-5E87-4C0D-992A-FEFEA5D02325}">
      <dsp:nvSpPr>
        <dsp:cNvPr id="0" name=""/>
        <dsp:cNvSpPr/>
      </dsp:nvSpPr>
      <dsp:spPr>
        <a:xfrm rot="1485167">
          <a:off x="2793160" y="3869689"/>
          <a:ext cx="2234546" cy="10657"/>
        </a:xfrm>
        <a:custGeom>
          <a:avLst/>
          <a:gdLst/>
          <a:ahLst/>
          <a:cxnLst/>
          <a:rect l="0" t="0" r="0" b="0"/>
          <a:pathLst>
            <a:path>
              <a:moveTo>
                <a:pt x="0" y="5328"/>
              </a:moveTo>
              <a:lnTo>
                <a:pt x="2234546" y="53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 dirty="0"/>
        </a:p>
      </dsp:txBody>
      <dsp:txXfrm>
        <a:off x="3854569" y="3819154"/>
        <a:ext cx="111727" cy="111727"/>
      </dsp:txXfrm>
    </dsp:sp>
    <dsp:sp modelId="{3C39DC5F-C2C2-47A0-B719-9837BE0DFF73}">
      <dsp:nvSpPr>
        <dsp:cNvPr id="0" name=""/>
        <dsp:cNvSpPr/>
      </dsp:nvSpPr>
      <dsp:spPr>
        <a:xfrm>
          <a:off x="4925054" y="4023997"/>
          <a:ext cx="1472768" cy="637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Frézař NC </a:t>
          </a:r>
          <a:endParaRPr lang="cs-CZ" sz="1600" kern="1200" dirty="0"/>
        </a:p>
      </dsp:txBody>
      <dsp:txXfrm>
        <a:off x="4943730" y="4042673"/>
        <a:ext cx="1435416" cy="600302"/>
      </dsp:txXfrm>
    </dsp:sp>
    <dsp:sp modelId="{CFCDA132-703D-4000-9F8C-E4725301AD17}">
      <dsp:nvSpPr>
        <dsp:cNvPr id="0" name=""/>
        <dsp:cNvSpPr/>
      </dsp:nvSpPr>
      <dsp:spPr>
        <a:xfrm rot="2463499">
          <a:off x="2562512" y="4291951"/>
          <a:ext cx="2710207" cy="10657"/>
        </a:xfrm>
        <a:custGeom>
          <a:avLst/>
          <a:gdLst/>
          <a:ahLst/>
          <a:cxnLst/>
          <a:rect l="0" t="0" r="0" b="0"/>
          <a:pathLst>
            <a:path>
              <a:moveTo>
                <a:pt x="0" y="5328"/>
              </a:moveTo>
              <a:lnTo>
                <a:pt x="2710207" y="53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 dirty="0"/>
        </a:p>
      </dsp:txBody>
      <dsp:txXfrm>
        <a:off x="3849860" y="4229524"/>
        <a:ext cx="135510" cy="135510"/>
      </dsp:txXfrm>
    </dsp:sp>
    <dsp:sp modelId="{C3EB68D6-22CE-4023-B64F-BDCDF93B7380}">
      <dsp:nvSpPr>
        <dsp:cNvPr id="0" name=""/>
        <dsp:cNvSpPr/>
      </dsp:nvSpPr>
      <dsp:spPr>
        <a:xfrm>
          <a:off x="4939420" y="4849309"/>
          <a:ext cx="1481132" cy="676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Horizontář</a:t>
          </a:r>
          <a:r>
            <a:rPr lang="cs-CZ" sz="1500" kern="1200" dirty="0" smtClean="0"/>
            <a:t> </a:t>
          </a:r>
          <a:endParaRPr lang="cs-CZ" sz="1500" kern="1200" dirty="0"/>
        </a:p>
      </dsp:txBody>
      <dsp:txXfrm>
        <a:off x="4959222" y="4869111"/>
        <a:ext cx="1441528" cy="636474"/>
      </dsp:txXfrm>
    </dsp:sp>
    <dsp:sp modelId="{849AE3A4-74B5-4015-B21E-D4A03D50654B}">
      <dsp:nvSpPr>
        <dsp:cNvPr id="0" name=""/>
        <dsp:cNvSpPr/>
      </dsp:nvSpPr>
      <dsp:spPr>
        <a:xfrm rot="3187031">
          <a:off x="2205418" y="4783058"/>
          <a:ext cx="3453524" cy="10657"/>
        </a:xfrm>
        <a:custGeom>
          <a:avLst/>
          <a:gdLst/>
          <a:ahLst/>
          <a:cxnLst/>
          <a:rect l="0" t="0" r="0" b="0"/>
          <a:pathLst>
            <a:path>
              <a:moveTo>
                <a:pt x="0" y="5328"/>
              </a:moveTo>
              <a:lnTo>
                <a:pt x="3453524" y="53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 dirty="0"/>
        </a:p>
      </dsp:txBody>
      <dsp:txXfrm>
        <a:off x="3845842" y="4702049"/>
        <a:ext cx="172676" cy="172676"/>
      </dsp:txXfrm>
    </dsp:sp>
    <dsp:sp modelId="{BAB7EB9F-B719-4AD8-B6FB-02E399F9D8FF}">
      <dsp:nvSpPr>
        <dsp:cNvPr id="0" name=""/>
        <dsp:cNvSpPr/>
      </dsp:nvSpPr>
      <dsp:spPr>
        <a:xfrm>
          <a:off x="4968549" y="5877273"/>
          <a:ext cx="1463510" cy="5845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Karuselář</a:t>
          </a:r>
          <a:r>
            <a:rPr lang="cs-CZ" sz="1900" kern="1200" dirty="0" smtClean="0"/>
            <a:t> </a:t>
          </a:r>
          <a:endParaRPr lang="cs-CZ" sz="1900" kern="1200" dirty="0"/>
        </a:p>
      </dsp:txBody>
      <dsp:txXfrm>
        <a:off x="4985671" y="5894395"/>
        <a:ext cx="1429266" cy="550336"/>
      </dsp:txXfrm>
    </dsp:sp>
    <dsp:sp modelId="{5CA23A90-8061-4CD1-B914-225D67B033B1}">
      <dsp:nvSpPr>
        <dsp:cNvPr id="0" name=""/>
        <dsp:cNvSpPr/>
      </dsp:nvSpPr>
      <dsp:spPr>
        <a:xfrm rot="5069427">
          <a:off x="1578348" y="4852540"/>
          <a:ext cx="2914779" cy="10657"/>
        </a:xfrm>
        <a:custGeom>
          <a:avLst/>
          <a:gdLst/>
          <a:ahLst/>
          <a:cxnLst/>
          <a:rect l="0" t="0" r="0" b="0"/>
          <a:pathLst>
            <a:path>
              <a:moveTo>
                <a:pt x="0" y="5328"/>
              </a:moveTo>
              <a:lnTo>
                <a:pt x="2914779" y="53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 dirty="0"/>
        </a:p>
      </dsp:txBody>
      <dsp:txXfrm>
        <a:off x="2962869" y="4784999"/>
        <a:ext cx="145738" cy="145738"/>
      </dsp:txXfrm>
    </dsp:sp>
    <dsp:sp modelId="{28D737B5-48D8-4012-AED5-AED97C4B3C99}">
      <dsp:nvSpPr>
        <dsp:cNvPr id="0" name=""/>
        <dsp:cNvSpPr/>
      </dsp:nvSpPr>
      <dsp:spPr>
        <a:xfrm>
          <a:off x="3175665" y="5973367"/>
          <a:ext cx="1451199" cy="6703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Svářeč</a:t>
          </a:r>
          <a:endParaRPr lang="cs-CZ" sz="1600" kern="1200" dirty="0"/>
        </a:p>
      </dsp:txBody>
      <dsp:txXfrm>
        <a:off x="3195298" y="5993000"/>
        <a:ext cx="1411933" cy="631050"/>
      </dsp:txXfrm>
    </dsp:sp>
    <dsp:sp modelId="{2B01F9EA-D772-406C-90EA-2AB791D05BBC}">
      <dsp:nvSpPr>
        <dsp:cNvPr id="0" name=""/>
        <dsp:cNvSpPr/>
      </dsp:nvSpPr>
      <dsp:spPr>
        <a:xfrm rot="7019121">
          <a:off x="770473" y="4704666"/>
          <a:ext cx="2923914" cy="10657"/>
        </a:xfrm>
        <a:custGeom>
          <a:avLst/>
          <a:gdLst/>
          <a:ahLst/>
          <a:cxnLst/>
          <a:rect l="0" t="0" r="0" b="0"/>
          <a:pathLst>
            <a:path>
              <a:moveTo>
                <a:pt x="0" y="5328"/>
              </a:moveTo>
              <a:lnTo>
                <a:pt x="2923914" y="53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 dirty="0"/>
        </a:p>
      </dsp:txBody>
      <dsp:txXfrm rot="10800000">
        <a:off x="2159332" y="4636896"/>
        <a:ext cx="146195" cy="146195"/>
      </dsp:txXfrm>
    </dsp:sp>
    <dsp:sp modelId="{5959B49D-0F14-4D47-B0AE-F8B2C5A43C3A}">
      <dsp:nvSpPr>
        <dsp:cNvPr id="0" name=""/>
        <dsp:cNvSpPr/>
      </dsp:nvSpPr>
      <dsp:spPr>
        <a:xfrm>
          <a:off x="1569048" y="5732376"/>
          <a:ext cx="1399428" cy="560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Zámečník</a:t>
          </a:r>
          <a:r>
            <a:rPr lang="cs-CZ" sz="2300" kern="1200" dirty="0" smtClean="0"/>
            <a:t> </a:t>
          </a:r>
          <a:endParaRPr lang="cs-CZ" sz="2300" kern="1200" dirty="0"/>
        </a:p>
      </dsp:txBody>
      <dsp:txXfrm>
        <a:off x="1585473" y="5748801"/>
        <a:ext cx="1366578" cy="527952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27ADC9-3016-4063-8E57-D27DEB383913}">
      <dsp:nvSpPr>
        <dsp:cNvPr id="0" name=""/>
        <dsp:cNvSpPr/>
      </dsp:nvSpPr>
      <dsp:spPr>
        <a:xfrm>
          <a:off x="432047" y="1584175"/>
          <a:ext cx="1739163" cy="936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/>
            <a:t>AŽD Praha s.r.o. Montážní závod Olomouc </a:t>
          </a:r>
          <a:endParaRPr lang="cs-CZ" sz="1900" b="1" kern="1200" dirty="0"/>
        </a:p>
      </dsp:txBody>
      <dsp:txXfrm>
        <a:off x="459465" y="1611593"/>
        <a:ext cx="1684327" cy="881269"/>
      </dsp:txXfrm>
    </dsp:sp>
    <dsp:sp modelId="{0C383E99-B028-4514-B6B1-E65583AFF4B6}">
      <dsp:nvSpPr>
        <dsp:cNvPr id="0" name=""/>
        <dsp:cNvSpPr/>
      </dsp:nvSpPr>
      <dsp:spPr>
        <a:xfrm rot="17692822">
          <a:off x="1663483" y="1236875"/>
          <a:ext cx="175297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752972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 dirty="0"/>
        </a:p>
      </dsp:txBody>
      <dsp:txXfrm>
        <a:off x="2496145" y="1213265"/>
        <a:ext cx="87648" cy="87648"/>
      </dsp:txXfrm>
    </dsp:sp>
    <dsp:sp modelId="{3739FC51-99C0-4D85-8BC1-2F7D4C7CBCF7}">
      <dsp:nvSpPr>
        <dsp:cNvPr id="0" name=""/>
        <dsp:cNvSpPr/>
      </dsp:nvSpPr>
      <dsp:spPr>
        <a:xfrm>
          <a:off x="2908729" y="1002"/>
          <a:ext cx="1843798" cy="9218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Sdělovací a zabezpečovací elektromechanik </a:t>
          </a:r>
          <a:endParaRPr lang="cs-CZ" sz="1900" kern="1200" dirty="0"/>
        </a:p>
      </dsp:txBody>
      <dsp:txXfrm>
        <a:off x="2935730" y="28003"/>
        <a:ext cx="1789796" cy="867897"/>
      </dsp:txXfrm>
    </dsp:sp>
    <dsp:sp modelId="{74AF83E3-DF62-47B5-9E1D-39C1229F5BCE}">
      <dsp:nvSpPr>
        <dsp:cNvPr id="0" name=""/>
        <dsp:cNvSpPr/>
      </dsp:nvSpPr>
      <dsp:spPr>
        <a:xfrm rot="19457599">
          <a:off x="2085841" y="1766967"/>
          <a:ext cx="908257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08257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517263" y="1764475"/>
        <a:ext cx="45412" cy="45412"/>
      </dsp:txXfrm>
    </dsp:sp>
    <dsp:sp modelId="{8C65E9C6-863B-421F-968D-DC5CEE8A981F}">
      <dsp:nvSpPr>
        <dsp:cNvPr id="0" name=""/>
        <dsp:cNvSpPr/>
      </dsp:nvSpPr>
      <dsp:spPr>
        <a:xfrm>
          <a:off x="2908729" y="1061186"/>
          <a:ext cx="1843798" cy="9218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Řidič speciálního kolejového vozidla </a:t>
          </a:r>
          <a:endParaRPr lang="cs-CZ" sz="1900" kern="1200" dirty="0"/>
        </a:p>
      </dsp:txBody>
      <dsp:txXfrm>
        <a:off x="2935730" y="1088187"/>
        <a:ext cx="1789796" cy="867897"/>
      </dsp:txXfrm>
    </dsp:sp>
    <dsp:sp modelId="{4FB3F6D7-E898-459D-AD06-7588F078CB75}">
      <dsp:nvSpPr>
        <dsp:cNvPr id="0" name=""/>
        <dsp:cNvSpPr/>
      </dsp:nvSpPr>
      <dsp:spPr>
        <a:xfrm rot="2142401">
          <a:off x="2085841" y="2297059"/>
          <a:ext cx="908257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08257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517263" y="2294567"/>
        <a:ext cx="45412" cy="45412"/>
      </dsp:txXfrm>
    </dsp:sp>
    <dsp:sp modelId="{B2A99A43-0829-4ECE-B8EA-8780AEE8CB7F}">
      <dsp:nvSpPr>
        <dsp:cNvPr id="0" name=""/>
        <dsp:cNvSpPr/>
      </dsp:nvSpPr>
      <dsp:spPr>
        <a:xfrm>
          <a:off x="2908729" y="2121370"/>
          <a:ext cx="1843798" cy="9218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Řidič pracovních a zemních strojů </a:t>
          </a:r>
          <a:endParaRPr lang="cs-CZ" sz="1900" kern="1200" dirty="0"/>
        </a:p>
      </dsp:txBody>
      <dsp:txXfrm>
        <a:off x="2935730" y="2148371"/>
        <a:ext cx="1789796" cy="867897"/>
      </dsp:txXfrm>
    </dsp:sp>
    <dsp:sp modelId="{F50A8215-D42E-4DD8-9CE4-308DD49743F7}">
      <dsp:nvSpPr>
        <dsp:cNvPr id="0" name=""/>
        <dsp:cNvSpPr/>
      </dsp:nvSpPr>
      <dsp:spPr>
        <a:xfrm rot="3907178">
          <a:off x="1663483" y="2827151"/>
          <a:ext cx="175297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752972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 dirty="0"/>
        </a:p>
      </dsp:txBody>
      <dsp:txXfrm>
        <a:off x="2496145" y="2803541"/>
        <a:ext cx="87648" cy="87648"/>
      </dsp:txXfrm>
    </dsp:sp>
    <dsp:sp modelId="{4844171D-286E-4E9D-9824-01C5C4ECCF9E}">
      <dsp:nvSpPr>
        <dsp:cNvPr id="0" name=""/>
        <dsp:cNvSpPr/>
      </dsp:nvSpPr>
      <dsp:spPr>
        <a:xfrm>
          <a:off x="2908729" y="3181554"/>
          <a:ext cx="1843798" cy="9218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Specialista pro zahraniční obchod – technik </a:t>
          </a:r>
          <a:endParaRPr lang="cs-CZ" sz="1900" kern="1200" dirty="0"/>
        </a:p>
      </dsp:txBody>
      <dsp:txXfrm>
        <a:off x="2935730" y="3208555"/>
        <a:ext cx="1789796" cy="8678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87CF22-F834-4321-AAA4-E73230EC9FD2}">
      <dsp:nvSpPr>
        <dsp:cNvPr id="0" name=""/>
        <dsp:cNvSpPr/>
      </dsp:nvSpPr>
      <dsp:spPr>
        <a:xfrm>
          <a:off x="1350" y="954386"/>
          <a:ext cx="1799074" cy="8995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/>
            <a:t>Behr Bircher Cellpack BBC Czech s.r.o. </a:t>
          </a:r>
          <a:endParaRPr lang="cs-CZ" sz="1900" b="1" kern="1200" dirty="0"/>
        </a:p>
      </dsp:txBody>
      <dsp:txXfrm>
        <a:off x="27697" y="980733"/>
        <a:ext cx="1746380" cy="846843"/>
      </dsp:txXfrm>
    </dsp:sp>
    <dsp:sp modelId="{711D8F79-B059-475B-9880-1073439B25CB}">
      <dsp:nvSpPr>
        <dsp:cNvPr id="0" name=""/>
        <dsp:cNvSpPr/>
      </dsp:nvSpPr>
      <dsp:spPr>
        <a:xfrm rot="19457599">
          <a:off x="1717126" y="1116710"/>
          <a:ext cx="886226" cy="57656"/>
        </a:xfrm>
        <a:custGeom>
          <a:avLst/>
          <a:gdLst/>
          <a:ahLst/>
          <a:cxnLst/>
          <a:rect l="0" t="0" r="0" b="0"/>
          <a:pathLst>
            <a:path>
              <a:moveTo>
                <a:pt x="0" y="28828"/>
              </a:moveTo>
              <a:lnTo>
                <a:pt x="886226" y="288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138084" y="1123382"/>
        <a:ext cx="44311" cy="44311"/>
      </dsp:txXfrm>
    </dsp:sp>
    <dsp:sp modelId="{49BEDCB7-FF74-4490-A17F-F26F232C7778}">
      <dsp:nvSpPr>
        <dsp:cNvPr id="0" name=""/>
        <dsp:cNvSpPr/>
      </dsp:nvSpPr>
      <dsp:spPr>
        <a:xfrm>
          <a:off x="2520054" y="437153"/>
          <a:ext cx="1799074" cy="8995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Elektromechanik</a:t>
          </a:r>
          <a:endParaRPr lang="cs-CZ" sz="1900" kern="1200" dirty="0"/>
        </a:p>
      </dsp:txBody>
      <dsp:txXfrm>
        <a:off x="2546401" y="463500"/>
        <a:ext cx="1746380" cy="846843"/>
      </dsp:txXfrm>
    </dsp:sp>
    <dsp:sp modelId="{2EA08B53-DBC9-48B7-90A8-EBF6A1759FE6}">
      <dsp:nvSpPr>
        <dsp:cNvPr id="0" name=""/>
        <dsp:cNvSpPr/>
      </dsp:nvSpPr>
      <dsp:spPr>
        <a:xfrm rot="2142401">
          <a:off x="1717126" y="1633944"/>
          <a:ext cx="886226" cy="57656"/>
        </a:xfrm>
        <a:custGeom>
          <a:avLst/>
          <a:gdLst/>
          <a:ahLst/>
          <a:cxnLst/>
          <a:rect l="0" t="0" r="0" b="0"/>
          <a:pathLst>
            <a:path>
              <a:moveTo>
                <a:pt x="0" y="28828"/>
              </a:moveTo>
              <a:lnTo>
                <a:pt x="886226" y="288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138084" y="1640616"/>
        <a:ext cx="44311" cy="44311"/>
      </dsp:txXfrm>
    </dsp:sp>
    <dsp:sp modelId="{323DF8E4-F8F0-4C38-A409-0B5D2AE9C34C}">
      <dsp:nvSpPr>
        <dsp:cNvPr id="0" name=""/>
        <dsp:cNvSpPr/>
      </dsp:nvSpPr>
      <dsp:spPr>
        <a:xfrm>
          <a:off x="2520054" y="1471620"/>
          <a:ext cx="1799074" cy="8995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Zkušební technik </a:t>
          </a:r>
          <a:endParaRPr lang="cs-CZ" sz="1900" kern="1200" dirty="0"/>
        </a:p>
      </dsp:txBody>
      <dsp:txXfrm>
        <a:off x="2546401" y="1497967"/>
        <a:ext cx="1746380" cy="84684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96875C-5DCE-4A50-95A4-86908B08E1EE}">
      <dsp:nvSpPr>
        <dsp:cNvPr id="0" name=""/>
        <dsp:cNvSpPr/>
      </dsp:nvSpPr>
      <dsp:spPr>
        <a:xfrm>
          <a:off x="3235" y="2824219"/>
          <a:ext cx="2041840" cy="10209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DOPRAVNÍ PODNIK MĚSTA OLOMOUCE, a.s. </a:t>
          </a:r>
          <a:endParaRPr lang="cs-CZ" sz="2200" b="1" kern="1200" dirty="0"/>
        </a:p>
      </dsp:txBody>
      <dsp:txXfrm>
        <a:off x="33137" y="2854121"/>
        <a:ext cx="1982036" cy="961116"/>
      </dsp:txXfrm>
    </dsp:sp>
    <dsp:sp modelId="{F695C7D5-E9EF-4FBA-B2ED-686171870AD6}">
      <dsp:nvSpPr>
        <dsp:cNvPr id="0" name=""/>
        <dsp:cNvSpPr/>
      </dsp:nvSpPr>
      <dsp:spPr>
        <a:xfrm rot="17350740">
          <a:off x="1210392" y="2146845"/>
          <a:ext cx="2486102" cy="27553"/>
        </a:xfrm>
        <a:custGeom>
          <a:avLst/>
          <a:gdLst/>
          <a:ahLst/>
          <a:cxnLst/>
          <a:rect l="0" t="0" r="0" b="0"/>
          <a:pathLst>
            <a:path>
              <a:moveTo>
                <a:pt x="0" y="13776"/>
              </a:moveTo>
              <a:lnTo>
                <a:pt x="2486102" y="137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 dirty="0"/>
        </a:p>
      </dsp:txBody>
      <dsp:txXfrm>
        <a:off x="2391291" y="2098469"/>
        <a:ext cx="124305" cy="124305"/>
      </dsp:txXfrm>
    </dsp:sp>
    <dsp:sp modelId="{80B9E8B9-0403-4F3C-9EE3-F13076B9E3F8}">
      <dsp:nvSpPr>
        <dsp:cNvPr id="0" name=""/>
        <dsp:cNvSpPr/>
      </dsp:nvSpPr>
      <dsp:spPr>
        <a:xfrm>
          <a:off x="2861812" y="476103"/>
          <a:ext cx="2041840" cy="10209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Automechanik</a:t>
          </a:r>
          <a:endParaRPr lang="cs-CZ" sz="2200" kern="1200" dirty="0"/>
        </a:p>
      </dsp:txBody>
      <dsp:txXfrm>
        <a:off x="2891714" y="506005"/>
        <a:ext cx="1982036" cy="961116"/>
      </dsp:txXfrm>
    </dsp:sp>
    <dsp:sp modelId="{34EB3A5E-38AA-4525-A29A-9471995768C3}">
      <dsp:nvSpPr>
        <dsp:cNvPr id="0" name=""/>
        <dsp:cNvSpPr/>
      </dsp:nvSpPr>
      <dsp:spPr>
        <a:xfrm rot="18289469">
          <a:off x="1738344" y="2733874"/>
          <a:ext cx="1430199" cy="27553"/>
        </a:xfrm>
        <a:custGeom>
          <a:avLst/>
          <a:gdLst/>
          <a:ahLst/>
          <a:cxnLst/>
          <a:rect l="0" t="0" r="0" b="0"/>
          <a:pathLst>
            <a:path>
              <a:moveTo>
                <a:pt x="0" y="13776"/>
              </a:moveTo>
              <a:lnTo>
                <a:pt x="1430199" y="137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417689" y="2711895"/>
        <a:ext cx="71509" cy="71509"/>
      </dsp:txXfrm>
    </dsp:sp>
    <dsp:sp modelId="{184BBDD9-840F-4AE4-85FD-30FED0934FEE}">
      <dsp:nvSpPr>
        <dsp:cNvPr id="0" name=""/>
        <dsp:cNvSpPr/>
      </dsp:nvSpPr>
      <dsp:spPr>
        <a:xfrm>
          <a:off x="2861812" y="1650161"/>
          <a:ext cx="2041840" cy="10209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Zámečník </a:t>
          </a:r>
          <a:endParaRPr lang="cs-CZ" sz="2200" kern="1200" dirty="0"/>
        </a:p>
      </dsp:txBody>
      <dsp:txXfrm>
        <a:off x="2891714" y="1680063"/>
        <a:ext cx="1982036" cy="961116"/>
      </dsp:txXfrm>
    </dsp:sp>
    <dsp:sp modelId="{D7CEA0DB-7735-4050-AA2E-F65A23FEB1FC}">
      <dsp:nvSpPr>
        <dsp:cNvPr id="0" name=""/>
        <dsp:cNvSpPr/>
      </dsp:nvSpPr>
      <dsp:spPr>
        <a:xfrm>
          <a:off x="2045075" y="3320903"/>
          <a:ext cx="816736" cy="27553"/>
        </a:xfrm>
        <a:custGeom>
          <a:avLst/>
          <a:gdLst/>
          <a:ahLst/>
          <a:cxnLst/>
          <a:rect l="0" t="0" r="0" b="0"/>
          <a:pathLst>
            <a:path>
              <a:moveTo>
                <a:pt x="0" y="13776"/>
              </a:moveTo>
              <a:lnTo>
                <a:pt x="816736" y="137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433025" y="3314261"/>
        <a:ext cx="40836" cy="40836"/>
      </dsp:txXfrm>
    </dsp:sp>
    <dsp:sp modelId="{FFF8E402-B3BD-4FFD-B152-6ECA3416E96F}">
      <dsp:nvSpPr>
        <dsp:cNvPr id="0" name=""/>
        <dsp:cNvSpPr/>
      </dsp:nvSpPr>
      <dsp:spPr>
        <a:xfrm>
          <a:off x="2861812" y="2824219"/>
          <a:ext cx="2041840" cy="10209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Elektromechanik</a:t>
          </a:r>
          <a:endParaRPr lang="cs-CZ" sz="2200" kern="1200" dirty="0"/>
        </a:p>
      </dsp:txBody>
      <dsp:txXfrm>
        <a:off x="2891714" y="2854121"/>
        <a:ext cx="1982036" cy="961116"/>
      </dsp:txXfrm>
    </dsp:sp>
    <dsp:sp modelId="{BCC7EE01-4742-470F-95E5-3F7CA3413AF2}">
      <dsp:nvSpPr>
        <dsp:cNvPr id="0" name=""/>
        <dsp:cNvSpPr/>
      </dsp:nvSpPr>
      <dsp:spPr>
        <a:xfrm rot="3310531">
          <a:off x="1738344" y="3907932"/>
          <a:ext cx="1430199" cy="27553"/>
        </a:xfrm>
        <a:custGeom>
          <a:avLst/>
          <a:gdLst/>
          <a:ahLst/>
          <a:cxnLst/>
          <a:rect l="0" t="0" r="0" b="0"/>
          <a:pathLst>
            <a:path>
              <a:moveTo>
                <a:pt x="0" y="13776"/>
              </a:moveTo>
              <a:lnTo>
                <a:pt x="1430199" y="137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417689" y="3885954"/>
        <a:ext cx="71509" cy="71509"/>
      </dsp:txXfrm>
    </dsp:sp>
    <dsp:sp modelId="{2D83021F-051F-46C5-958A-0710FE3C1C4A}">
      <dsp:nvSpPr>
        <dsp:cNvPr id="0" name=""/>
        <dsp:cNvSpPr/>
      </dsp:nvSpPr>
      <dsp:spPr>
        <a:xfrm>
          <a:off x="2861812" y="3998278"/>
          <a:ext cx="2041840" cy="10209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Traťový dělník </a:t>
          </a:r>
          <a:endParaRPr lang="cs-CZ" sz="2200" kern="1200" dirty="0"/>
        </a:p>
      </dsp:txBody>
      <dsp:txXfrm>
        <a:off x="2891714" y="4028180"/>
        <a:ext cx="1982036" cy="961116"/>
      </dsp:txXfrm>
    </dsp:sp>
    <dsp:sp modelId="{314BADF6-0240-48B0-B2EE-89A095F793A6}">
      <dsp:nvSpPr>
        <dsp:cNvPr id="0" name=""/>
        <dsp:cNvSpPr/>
      </dsp:nvSpPr>
      <dsp:spPr>
        <a:xfrm rot="4249260">
          <a:off x="1210392" y="4494961"/>
          <a:ext cx="2486102" cy="27553"/>
        </a:xfrm>
        <a:custGeom>
          <a:avLst/>
          <a:gdLst/>
          <a:ahLst/>
          <a:cxnLst/>
          <a:rect l="0" t="0" r="0" b="0"/>
          <a:pathLst>
            <a:path>
              <a:moveTo>
                <a:pt x="0" y="13776"/>
              </a:moveTo>
              <a:lnTo>
                <a:pt x="2486102" y="137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 dirty="0"/>
        </a:p>
      </dsp:txBody>
      <dsp:txXfrm>
        <a:off x="2391291" y="4446585"/>
        <a:ext cx="124305" cy="124305"/>
      </dsp:txXfrm>
    </dsp:sp>
    <dsp:sp modelId="{E112B484-E82B-4A27-BE7C-0B64B54FA514}">
      <dsp:nvSpPr>
        <dsp:cNvPr id="0" name=""/>
        <dsp:cNvSpPr/>
      </dsp:nvSpPr>
      <dsp:spPr>
        <a:xfrm>
          <a:off x="2861812" y="5172336"/>
          <a:ext cx="2041840" cy="10209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Řidič sk. D </a:t>
          </a:r>
          <a:endParaRPr lang="cs-CZ" sz="2200" kern="1200" dirty="0"/>
        </a:p>
      </dsp:txBody>
      <dsp:txXfrm>
        <a:off x="2891714" y="5202238"/>
        <a:ext cx="1982036" cy="96111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BD023F-BE7E-4E6F-B147-B5897E92C072}">
      <dsp:nvSpPr>
        <dsp:cNvPr id="0" name=""/>
        <dsp:cNvSpPr/>
      </dsp:nvSpPr>
      <dsp:spPr>
        <a:xfrm>
          <a:off x="617338" y="1396253"/>
          <a:ext cx="1615787" cy="807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DT – Výhybkárna a strojírna, a.s. </a:t>
          </a:r>
          <a:endParaRPr lang="cs-CZ" sz="2000" b="1" kern="1200" dirty="0"/>
        </a:p>
      </dsp:txBody>
      <dsp:txXfrm>
        <a:off x="641000" y="1419915"/>
        <a:ext cx="1568463" cy="760569"/>
      </dsp:txXfrm>
    </dsp:sp>
    <dsp:sp modelId="{5EB0D2C3-A720-4449-9EFB-6C02C0DA32DF}">
      <dsp:nvSpPr>
        <dsp:cNvPr id="0" name=""/>
        <dsp:cNvSpPr/>
      </dsp:nvSpPr>
      <dsp:spPr>
        <a:xfrm rot="17693141">
          <a:off x="1787951" y="1082756"/>
          <a:ext cx="1537230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537230" y="201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518135" y="1064520"/>
        <a:ext cx="76861" cy="76861"/>
      </dsp:txXfrm>
    </dsp:sp>
    <dsp:sp modelId="{75EAFC77-3D6A-448C-9E68-8C20C8145AFD}">
      <dsp:nvSpPr>
        <dsp:cNvPr id="0" name=""/>
        <dsp:cNvSpPr/>
      </dsp:nvSpPr>
      <dsp:spPr>
        <a:xfrm>
          <a:off x="2880007" y="1755"/>
          <a:ext cx="1615787" cy="807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Frézař</a:t>
          </a:r>
          <a:endParaRPr lang="cs-CZ" sz="2000" kern="1200" dirty="0"/>
        </a:p>
      </dsp:txBody>
      <dsp:txXfrm>
        <a:off x="2903669" y="25417"/>
        <a:ext cx="1568463" cy="760569"/>
      </dsp:txXfrm>
    </dsp:sp>
    <dsp:sp modelId="{AA351DF0-BD5C-4F45-8B67-1B26384A8CBB}">
      <dsp:nvSpPr>
        <dsp:cNvPr id="0" name=""/>
        <dsp:cNvSpPr/>
      </dsp:nvSpPr>
      <dsp:spPr>
        <a:xfrm rot="19457599">
          <a:off x="2158314" y="1547735"/>
          <a:ext cx="795939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795939" y="201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536385" y="1548032"/>
        <a:ext cx="39796" cy="39796"/>
      </dsp:txXfrm>
    </dsp:sp>
    <dsp:sp modelId="{39F588DF-A4A1-4B49-BD72-DE8F9342F933}">
      <dsp:nvSpPr>
        <dsp:cNvPr id="0" name=""/>
        <dsp:cNvSpPr/>
      </dsp:nvSpPr>
      <dsp:spPr>
        <a:xfrm>
          <a:off x="2879441" y="931714"/>
          <a:ext cx="1615787" cy="807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Svářeč </a:t>
          </a:r>
          <a:endParaRPr lang="cs-CZ" sz="2000" kern="1200" dirty="0"/>
        </a:p>
      </dsp:txBody>
      <dsp:txXfrm>
        <a:off x="2903103" y="955376"/>
        <a:ext cx="1568463" cy="760569"/>
      </dsp:txXfrm>
    </dsp:sp>
    <dsp:sp modelId="{4AD3A7C5-3920-463C-B595-9889CE1ED20A}">
      <dsp:nvSpPr>
        <dsp:cNvPr id="0" name=""/>
        <dsp:cNvSpPr/>
      </dsp:nvSpPr>
      <dsp:spPr>
        <a:xfrm rot="2142401">
          <a:off x="2158314" y="2012274"/>
          <a:ext cx="795939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795939" y="201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536385" y="2012570"/>
        <a:ext cx="39796" cy="39796"/>
      </dsp:txXfrm>
    </dsp:sp>
    <dsp:sp modelId="{AF5DF7D1-E7E3-4624-B0AE-E561369815B1}">
      <dsp:nvSpPr>
        <dsp:cNvPr id="0" name=""/>
        <dsp:cNvSpPr/>
      </dsp:nvSpPr>
      <dsp:spPr>
        <a:xfrm>
          <a:off x="2879441" y="1860792"/>
          <a:ext cx="1615787" cy="807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Zámečník </a:t>
          </a:r>
          <a:endParaRPr lang="cs-CZ" sz="2000" kern="1200" dirty="0"/>
        </a:p>
      </dsp:txBody>
      <dsp:txXfrm>
        <a:off x="2903103" y="1884454"/>
        <a:ext cx="1568463" cy="760569"/>
      </dsp:txXfrm>
    </dsp:sp>
    <dsp:sp modelId="{B621B379-3F15-4F5C-9DF5-D3196B4258CF}">
      <dsp:nvSpPr>
        <dsp:cNvPr id="0" name=""/>
        <dsp:cNvSpPr/>
      </dsp:nvSpPr>
      <dsp:spPr>
        <a:xfrm rot="3907178">
          <a:off x="1788187" y="2476813"/>
          <a:ext cx="1536193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536193" y="201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517879" y="2458603"/>
        <a:ext cx="76809" cy="76809"/>
      </dsp:txXfrm>
    </dsp:sp>
    <dsp:sp modelId="{CC95546D-FC09-4B1F-8A3A-FBD01E8C45BC}">
      <dsp:nvSpPr>
        <dsp:cNvPr id="0" name=""/>
        <dsp:cNvSpPr/>
      </dsp:nvSpPr>
      <dsp:spPr>
        <a:xfrm>
          <a:off x="2879441" y="2789869"/>
          <a:ext cx="1615787" cy="807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Konstruktér </a:t>
          </a:r>
          <a:endParaRPr lang="cs-CZ" sz="2000" kern="1200" dirty="0"/>
        </a:p>
      </dsp:txBody>
      <dsp:txXfrm>
        <a:off x="2903103" y="2813531"/>
        <a:ext cx="1568463" cy="76056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9A5DC3-9B9D-4D40-B8C8-BBB6A33C74E3}">
      <dsp:nvSpPr>
        <dsp:cNvPr id="0" name=""/>
        <dsp:cNvSpPr/>
      </dsp:nvSpPr>
      <dsp:spPr>
        <a:xfrm>
          <a:off x="556199" y="909162"/>
          <a:ext cx="1576727" cy="788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DT Mostárna, a.s. </a:t>
          </a:r>
          <a:endParaRPr lang="cs-CZ" sz="2000" b="1" kern="1200" dirty="0"/>
        </a:p>
      </dsp:txBody>
      <dsp:txXfrm>
        <a:off x="579289" y="932252"/>
        <a:ext cx="1530547" cy="742183"/>
      </dsp:txXfrm>
    </dsp:sp>
    <dsp:sp modelId="{1669BD97-3302-44FC-ACF3-C832D471C921}">
      <dsp:nvSpPr>
        <dsp:cNvPr id="0" name=""/>
        <dsp:cNvSpPr/>
      </dsp:nvSpPr>
      <dsp:spPr>
        <a:xfrm rot="18289469">
          <a:off x="1896065" y="822815"/>
          <a:ext cx="1104412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1104412" y="272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420661" y="822425"/>
        <a:ext cx="55220" cy="55220"/>
      </dsp:txXfrm>
    </dsp:sp>
    <dsp:sp modelId="{A465FDE9-0BD1-467C-8E20-786532FC2202}">
      <dsp:nvSpPr>
        <dsp:cNvPr id="0" name=""/>
        <dsp:cNvSpPr/>
      </dsp:nvSpPr>
      <dsp:spPr>
        <a:xfrm>
          <a:off x="2763617" y="2544"/>
          <a:ext cx="1576727" cy="788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Montér ocelových konstrukcí </a:t>
          </a:r>
          <a:endParaRPr lang="cs-CZ" sz="2000" kern="1200" dirty="0"/>
        </a:p>
      </dsp:txBody>
      <dsp:txXfrm>
        <a:off x="2786707" y="25634"/>
        <a:ext cx="1530547" cy="742183"/>
      </dsp:txXfrm>
    </dsp:sp>
    <dsp:sp modelId="{C5E59F7D-12FC-4852-8F71-AE249511D77C}">
      <dsp:nvSpPr>
        <dsp:cNvPr id="0" name=""/>
        <dsp:cNvSpPr/>
      </dsp:nvSpPr>
      <dsp:spPr>
        <a:xfrm>
          <a:off x="2132926" y="1276125"/>
          <a:ext cx="630690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630690" y="272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432504" y="1287577"/>
        <a:ext cx="31534" cy="31534"/>
      </dsp:txXfrm>
    </dsp:sp>
    <dsp:sp modelId="{AD18ACA3-D7FA-4D80-A0CB-E0E18F2B164F}">
      <dsp:nvSpPr>
        <dsp:cNvPr id="0" name=""/>
        <dsp:cNvSpPr/>
      </dsp:nvSpPr>
      <dsp:spPr>
        <a:xfrm>
          <a:off x="2763617" y="909162"/>
          <a:ext cx="1576727" cy="788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Svářeč kovů </a:t>
          </a:r>
          <a:endParaRPr lang="cs-CZ" sz="2000" kern="1200" dirty="0"/>
        </a:p>
      </dsp:txBody>
      <dsp:txXfrm>
        <a:off x="2786707" y="932252"/>
        <a:ext cx="1530547" cy="742183"/>
      </dsp:txXfrm>
    </dsp:sp>
    <dsp:sp modelId="{FBCE9545-559F-4E40-B1BC-97C7B3C9D5FE}">
      <dsp:nvSpPr>
        <dsp:cNvPr id="0" name=""/>
        <dsp:cNvSpPr/>
      </dsp:nvSpPr>
      <dsp:spPr>
        <a:xfrm rot="3310531">
          <a:off x="1896065" y="1729434"/>
          <a:ext cx="1104412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1104412" y="272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420661" y="1729043"/>
        <a:ext cx="55220" cy="55220"/>
      </dsp:txXfrm>
    </dsp:sp>
    <dsp:sp modelId="{620C4AC4-A6C6-41A0-9622-5D0866ABDA46}">
      <dsp:nvSpPr>
        <dsp:cNvPr id="0" name=""/>
        <dsp:cNvSpPr/>
      </dsp:nvSpPr>
      <dsp:spPr>
        <a:xfrm>
          <a:off x="2763617" y="1815780"/>
          <a:ext cx="1576727" cy="788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Zámečník</a:t>
          </a:r>
          <a:r>
            <a:rPr lang="cs-CZ" sz="2800" kern="1200" dirty="0" smtClean="0"/>
            <a:t> </a:t>
          </a:r>
          <a:endParaRPr lang="cs-CZ" sz="2800" kern="1200" dirty="0"/>
        </a:p>
      </dsp:txBody>
      <dsp:txXfrm>
        <a:off x="2786707" y="1838870"/>
        <a:ext cx="1530547" cy="7421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7186" cy="4946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4011" y="1"/>
            <a:ext cx="2887186" cy="4946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03C62-D850-464C-BC7F-F004263FCB03}" type="datetimeFigureOut">
              <a:rPr lang="cs-CZ" smtClean="0"/>
              <a:t>21.10.2015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96919"/>
            <a:ext cx="2887186" cy="4946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4011" y="9396919"/>
            <a:ext cx="2887186" cy="4946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1896A-2892-4675-A8BD-DE79337FA5D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284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7186" cy="4946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4011" y="1"/>
            <a:ext cx="2887186" cy="4946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69198-A89B-4DE6-94CB-47760A699B2F}" type="datetimeFigureOut">
              <a:rPr lang="cs-CZ" smtClean="0"/>
              <a:t>21.10.2015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8838" y="741363"/>
            <a:ext cx="4946650" cy="3709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274" y="4699319"/>
            <a:ext cx="5330190" cy="44519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96919"/>
            <a:ext cx="2887186" cy="4946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4011" y="9396919"/>
            <a:ext cx="2887186" cy="4946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F6A4F-C7A0-4E83-AFD4-61CF5F1189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971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F6A4F-C7A0-4E83-AFD4-61CF5F1189FD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92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F6A4F-C7A0-4E83-AFD4-61CF5F1189FD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0346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569E-E733-461D-AFCD-1BFF32EE12F8}" type="datetimeFigureOut">
              <a:rPr lang="cs-CZ" smtClean="0"/>
              <a:t>21.10.2015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1DAC-D1B7-400C-B479-D036ECB9D1C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736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569E-E733-461D-AFCD-1BFF32EE12F8}" type="datetimeFigureOut">
              <a:rPr lang="cs-CZ" smtClean="0"/>
              <a:t>21.10.2015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1DAC-D1B7-400C-B479-D036ECB9D1C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817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569E-E733-461D-AFCD-1BFF32EE12F8}" type="datetimeFigureOut">
              <a:rPr lang="cs-CZ" smtClean="0"/>
              <a:t>21.10.2015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1DAC-D1B7-400C-B479-D036ECB9D1C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2538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569E-E733-461D-AFCD-1BFF32EE12F8}" type="datetimeFigureOut">
              <a:rPr lang="cs-CZ" smtClean="0"/>
              <a:t>21.10.2015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1DAC-D1B7-400C-B479-D036ECB9D1C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830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569E-E733-461D-AFCD-1BFF32EE12F8}" type="datetimeFigureOut">
              <a:rPr lang="cs-CZ" smtClean="0"/>
              <a:t>21.10.2015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1DAC-D1B7-400C-B479-D036ECB9D1C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9615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569E-E733-461D-AFCD-1BFF32EE12F8}" type="datetimeFigureOut">
              <a:rPr lang="cs-CZ" smtClean="0"/>
              <a:t>21.10.2015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1DAC-D1B7-400C-B479-D036ECB9D1C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7854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569E-E733-461D-AFCD-1BFF32EE12F8}" type="datetimeFigureOut">
              <a:rPr lang="cs-CZ" smtClean="0"/>
              <a:t>21.10.2015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1DAC-D1B7-400C-B479-D036ECB9D1C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8924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569E-E733-461D-AFCD-1BFF32EE12F8}" type="datetimeFigureOut">
              <a:rPr lang="cs-CZ" smtClean="0"/>
              <a:t>21.10.2015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1DAC-D1B7-400C-B479-D036ECB9D1C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49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569E-E733-461D-AFCD-1BFF32EE12F8}" type="datetimeFigureOut">
              <a:rPr lang="cs-CZ" smtClean="0"/>
              <a:t>21.10.2015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1DAC-D1B7-400C-B479-D036ECB9D1C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059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569E-E733-461D-AFCD-1BFF32EE12F8}" type="datetimeFigureOut">
              <a:rPr lang="cs-CZ" smtClean="0"/>
              <a:t>21.10.2015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1DAC-D1B7-400C-B479-D036ECB9D1C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633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569E-E733-461D-AFCD-1BFF32EE12F8}" type="datetimeFigureOut">
              <a:rPr lang="cs-CZ" smtClean="0"/>
              <a:t>21.10.2015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1DAC-D1B7-400C-B479-D036ECB9D1C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233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9569E-E733-461D-AFCD-1BFF32EE12F8}" type="datetimeFigureOut">
              <a:rPr lang="cs-CZ" smtClean="0"/>
              <a:t>21.10.2015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61DAC-D1B7-400C-B479-D036ECB9D1C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442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8.xml"/><Relationship Id="rId3" Type="http://schemas.openxmlformats.org/officeDocument/2006/relationships/diagramLayout" Target="../diagrams/layout17.xml"/><Relationship Id="rId7" Type="http://schemas.openxmlformats.org/officeDocument/2006/relationships/diagramData" Target="../diagrams/data18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7.xml"/><Relationship Id="rId11" Type="http://schemas.microsoft.com/office/2007/relationships/diagramDrawing" Target="../diagrams/drawing18.xml"/><Relationship Id="rId5" Type="http://schemas.openxmlformats.org/officeDocument/2006/relationships/diagramColors" Target="../diagrams/colors17.xml"/><Relationship Id="rId10" Type="http://schemas.openxmlformats.org/officeDocument/2006/relationships/diagramColors" Target="../diagrams/colors18.xml"/><Relationship Id="rId4" Type="http://schemas.openxmlformats.org/officeDocument/2006/relationships/diagramQuickStyle" Target="../diagrams/quickStyle17.xml"/><Relationship Id="rId9" Type="http://schemas.openxmlformats.org/officeDocument/2006/relationships/diagramQuickStyle" Target="../diagrams/quickStyle1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3" Type="http://schemas.openxmlformats.org/officeDocument/2006/relationships/diagramLayout" Target="../diagrams/layout19.xml"/><Relationship Id="rId7" Type="http://schemas.openxmlformats.org/officeDocument/2006/relationships/diagramData" Target="../diagrams/data20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9.xml"/><Relationship Id="rId11" Type="http://schemas.microsoft.com/office/2007/relationships/diagramDrawing" Target="../diagrams/drawing20.xml"/><Relationship Id="rId5" Type="http://schemas.openxmlformats.org/officeDocument/2006/relationships/diagramColors" Target="../diagrams/colors19.xml"/><Relationship Id="rId10" Type="http://schemas.openxmlformats.org/officeDocument/2006/relationships/diagramColors" Target="../diagrams/colors20.xml"/><Relationship Id="rId4" Type="http://schemas.openxmlformats.org/officeDocument/2006/relationships/diagramQuickStyle" Target="../diagrams/quickStyle19.xml"/><Relationship Id="rId9" Type="http://schemas.openxmlformats.org/officeDocument/2006/relationships/diagramQuickStyle" Target="../diagrams/quickStyle2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2.xml"/><Relationship Id="rId3" Type="http://schemas.openxmlformats.org/officeDocument/2006/relationships/diagramLayout" Target="../diagrams/layout21.xml"/><Relationship Id="rId7" Type="http://schemas.openxmlformats.org/officeDocument/2006/relationships/diagramData" Target="../diagrams/data22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1.xml"/><Relationship Id="rId11" Type="http://schemas.microsoft.com/office/2007/relationships/diagramDrawing" Target="../diagrams/drawing22.xml"/><Relationship Id="rId5" Type="http://schemas.openxmlformats.org/officeDocument/2006/relationships/diagramColors" Target="../diagrams/colors21.xml"/><Relationship Id="rId10" Type="http://schemas.openxmlformats.org/officeDocument/2006/relationships/diagramColors" Target="../diagrams/colors22.xml"/><Relationship Id="rId4" Type="http://schemas.openxmlformats.org/officeDocument/2006/relationships/diagramQuickStyle" Target="../diagrams/quickStyle21.xml"/><Relationship Id="rId9" Type="http://schemas.openxmlformats.org/officeDocument/2006/relationships/diagramQuickStyle" Target="../diagrams/quickStyle2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8.xml"/><Relationship Id="rId3" Type="http://schemas.openxmlformats.org/officeDocument/2006/relationships/diagramLayout" Target="../diagrams/layout27.xml"/><Relationship Id="rId7" Type="http://schemas.openxmlformats.org/officeDocument/2006/relationships/diagramData" Target="../diagrams/data28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7.xml"/><Relationship Id="rId11" Type="http://schemas.microsoft.com/office/2007/relationships/diagramDrawing" Target="../diagrams/drawing28.xml"/><Relationship Id="rId5" Type="http://schemas.openxmlformats.org/officeDocument/2006/relationships/diagramColors" Target="../diagrams/colors27.xml"/><Relationship Id="rId10" Type="http://schemas.openxmlformats.org/officeDocument/2006/relationships/diagramColors" Target="../diagrams/colors28.xml"/><Relationship Id="rId4" Type="http://schemas.openxmlformats.org/officeDocument/2006/relationships/diagramQuickStyle" Target="../diagrams/quickStyle27.xml"/><Relationship Id="rId9" Type="http://schemas.openxmlformats.org/officeDocument/2006/relationships/diagramQuickStyle" Target="../diagrams/quickStyle2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1.xml"/><Relationship Id="rId3" Type="http://schemas.openxmlformats.org/officeDocument/2006/relationships/diagramLayout" Target="../diagrams/layout30.xml"/><Relationship Id="rId7" Type="http://schemas.openxmlformats.org/officeDocument/2006/relationships/diagramData" Target="../diagrams/data31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0.xml"/><Relationship Id="rId11" Type="http://schemas.microsoft.com/office/2007/relationships/diagramDrawing" Target="../diagrams/drawing31.xml"/><Relationship Id="rId5" Type="http://schemas.openxmlformats.org/officeDocument/2006/relationships/diagramColors" Target="../diagrams/colors30.xml"/><Relationship Id="rId10" Type="http://schemas.openxmlformats.org/officeDocument/2006/relationships/diagramColors" Target="../diagrams/colors31.xml"/><Relationship Id="rId4" Type="http://schemas.openxmlformats.org/officeDocument/2006/relationships/diagramQuickStyle" Target="../diagrams/quickStyle30.xml"/><Relationship Id="rId9" Type="http://schemas.openxmlformats.org/officeDocument/2006/relationships/diagramQuickStyle" Target="../diagrams/quickStyle3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3.xml"/><Relationship Id="rId3" Type="http://schemas.openxmlformats.org/officeDocument/2006/relationships/diagramLayout" Target="../diagrams/layout32.xml"/><Relationship Id="rId7" Type="http://schemas.openxmlformats.org/officeDocument/2006/relationships/diagramData" Target="../diagrams/data33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2.xml"/><Relationship Id="rId11" Type="http://schemas.microsoft.com/office/2007/relationships/diagramDrawing" Target="../diagrams/drawing33.xml"/><Relationship Id="rId5" Type="http://schemas.openxmlformats.org/officeDocument/2006/relationships/diagramColors" Target="../diagrams/colors32.xml"/><Relationship Id="rId10" Type="http://schemas.openxmlformats.org/officeDocument/2006/relationships/diagramColors" Target="../diagrams/colors33.xml"/><Relationship Id="rId4" Type="http://schemas.openxmlformats.org/officeDocument/2006/relationships/diagramQuickStyle" Target="../diagrams/quickStyle32.xml"/><Relationship Id="rId9" Type="http://schemas.openxmlformats.org/officeDocument/2006/relationships/diagramQuickStyle" Target="../diagrams/quickStyle3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5.xml"/><Relationship Id="rId3" Type="http://schemas.openxmlformats.org/officeDocument/2006/relationships/diagramLayout" Target="../diagrams/layout34.xml"/><Relationship Id="rId7" Type="http://schemas.openxmlformats.org/officeDocument/2006/relationships/diagramData" Target="../diagrams/data35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4.xml"/><Relationship Id="rId11" Type="http://schemas.microsoft.com/office/2007/relationships/diagramDrawing" Target="../diagrams/drawing35.xml"/><Relationship Id="rId5" Type="http://schemas.openxmlformats.org/officeDocument/2006/relationships/diagramColors" Target="../diagrams/colors34.xml"/><Relationship Id="rId10" Type="http://schemas.openxmlformats.org/officeDocument/2006/relationships/diagramColors" Target="../diagrams/colors35.xml"/><Relationship Id="rId4" Type="http://schemas.openxmlformats.org/officeDocument/2006/relationships/diagramQuickStyle" Target="../diagrams/quickStyle34.xml"/><Relationship Id="rId9" Type="http://schemas.openxmlformats.org/officeDocument/2006/relationships/diagramQuickStyle" Target="../diagrams/quickStyle35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7.xml"/><Relationship Id="rId3" Type="http://schemas.openxmlformats.org/officeDocument/2006/relationships/diagramLayout" Target="../diagrams/layout36.xml"/><Relationship Id="rId7" Type="http://schemas.openxmlformats.org/officeDocument/2006/relationships/diagramData" Target="../diagrams/data37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6.xml"/><Relationship Id="rId11" Type="http://schemas.microsoft.com/office/2007/relationships/diagramDrawing" Target="../diagrams/drawing37.xml"/><Relationship Id="rId5" Type="http://schemas.openxmlformats.org/officeDocument/2006/relationships/diagramColors" Target="../diagrams/colors36.xml"/><Relationship Id="rId10" Type="http://schemas.openxmlformats.org/officeDocument/2006/relationships/diagramColors" Target="../diagrams/colors37.xml"/><Relationship Id="rId4" Type="http://schemas.openxmlformats.org/officeDocument/2006/relationships/diagramQuickStyle" Target="../diagrams/quickStyle36.xml"/><Relationship Id="rId9" Type="http://schemas.openxmlformats.org/officeDocument/2006/relationships/diagramQuickStyle" Target="../diagrams/quickStyle3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9.xml"/><Relationship Id="rId3" Type="http://schemas.openxmlformats.org/officeDocument/2006/relationships/diagramLayout" Target="../diagrams/layout38.xml"/><Relationship Id="rId7" Type="http://schemas.openxmlformats.org/officeDocument/2006/relationships/diagramData" Target="../diagrams/data39.xml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8.xml"/><Relationship Id="rId11" Type="http://schemas.microsoft.com/office/2007/relationships/diagramDrawing" Target="../diagrams/drawing39.xml"/><Relationship Id="rId5" Type="http://schemas.openxmlformats.org/officeDocument/2006/relationships/diagramColors" Target="../diagrams/colors38.xml"/><Relationship Id="rId10" Type="http://schemas.openxmlformats.org/officeDocument/2006/relationships/diagramColors" Target="../diagrams/colors39.xml"/><Relationship Id="rId4" Type="http://schemas.openxmlformats.org/officeDocument/2006/relationships/diagramQuickStyle" Target="../diagrams/quickStyle38.xml"/><Relationship Id="rId9" Type="http://schemas.openxmlformats.org/officeDocument/2006/relationships/diagramQuickStyle" Target="../diagrams/quickStyle3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0.xml"/><Relationship Id="rId2" Type="http://schemas.openxmlformats.org/officeDocument/2006/relationships/diagramData" Target="../diagrams/data4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0.xml"/><Relationship Id="rId5" Type="http://schemas.openxmlformats.org/officeDocument/2006/relationships/diagramColors" Target="../diagrams/colors40.xml"/><Relationship Id="rId4" Type="http://schemas.openxmlformats.org/officeDocument/2006/relationships/diagramQuickStyle" Target="../diagrams/quickStyle40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2.xml"/><Relationship Id="rId3" Type="http://schemas.openxmlformats.org/officeDocument/2006/relationships/diagramLayout" Target="../diagrams/layout41.xml"/><Relationship Id="rId7" Type="http://schemas.openxmlformats.org/officeDocument/2006/relationships/diagramData" Target="../diagrams/data42.xml"/><Relationship Id="rId2" Type="http://schemas.openxmlformats.org/officeDocument/2006/relationships/diagramData" Target="../diagrams/data4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1.xml"/><Relationship Id="rId11" Type="http://schemas.microsoft.com/office/2007/relationships/diagramDrawing" Target="../diagrams/drawing42.xml"/><Relationship Id="rId5" Type="http://schemas.openxmlformats.org/officeDocument/2006/relationships/diagramColors" Target="../diagrams/colors41.xml"/><Relationship Id="rId10" Type="http://schemas.openxmlformats.org/officeDocument/2006/relationships/diagramColors" Target="../diagrams/colors42.xml"/><Relationship Id="rId4" Type="http://schemas.openxmlformats.org/officeDocument/2006/relationships/diagramQuickStyle" Target="../diagrams/quickStyle41.xml"/><Relationship Id="rId9" Type="http://schemas.openxmlformats.org/officeDocument/2006/relationships/diagramQuickStyle" Target="../diagrams/quickStyle4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4.xml"/><Relationship Id="rId3" Type="http://schemas.openxmlformats.org/officeDocument/2006/relationships/diagramLayout" Target="../diagrams/layout43.xml"/><Relationship Id="rId7" Type="http://schemas.openxmlformats.org/officeDocument/2006/relationships/diagramData" Target="../diagrams/data44.xml"/><Relationship Id="rId2" Type="http://schemas.openxmlformats.org/officeDocument/2006/relationships/diagramData" Target="../diagrams/data4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3.xml"/><Relationship Id="rId11" Type="http://schemas.microsoft.com/office/2007/relationships/diagramDrawing" Target="../diagrams/drawing44.xml"/><Relationship Id="rId5" Type="http://schemas.openxmlformats.org/officeDocument/2006/relationships/diagramColors" Target="../diagrams/colors43.xml"/><Relationship Id="rId10" Type="http://schemas.openxmlformats.org/officeDocument/2006/relationships/diagramColors" Target="../diagrams/colors44.xml"/><Relationship Id="rId4" Type="http://schemas.openxmlformats.org/officeDocument/2006/relationships/diagramQuickStyle" Target="../diagrams/quickStyle43.xml"/><Relationship Id="rId9" Type="http://schemas.openxmlformats.org/officeDocument/2006/relationships/diagramQuickStyle" Target="../diagrams/quickStyle4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Burza práce a vzdělání 2015 Olomouc </a:t>
            </a:r>
            <a:r>
              <a:rPr lang="cs-CZ" sz="2800" b="1" dirty="0" smtClean="0">
                <a:solidFill>
                  <a:srgbClr val="0070C0"/>
                </a:solidFill>
              </a:rPr>
              <a:t>(</a:t>
            </a:r>
            <a:r>
              <a:rPr lang="cs-CZ" sz="2800" b="1" dirty="0">
                <a:solidFill>
                  <a:srgbClr val="0070C0"/>
                </a:solidFill>
              </a:rPr>
              <a:t>v kostce)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 smtClean="0"/>
              <a:t>Pro burzu v Olomouci jsme připravili přiložený soubor schémat, která informují o situaci na trhu práce v okrese </a:t>
            </a:r>
            <a:r>
              <a:rPr lang="cs-CZ" sz="1800" b="1" dirty="0" smtClean="0"/>
              <a:t>a částečně i </a:t>
            </a:r>
            <a:r>
              <a:rPr lang="cs-CZ" sz="1800" b="1" dirty="0" smtClean="0"/>
              <a:t>v </a:t>
            </a:r>
            <a:r>
              <a:rPr lang="cs-CZ" sz="1800" b="1" dirty="0" smtClean="0"/>
              <a:t>celém kraji</a:t>
            </a:r>
            <a:r>
              <a:rPr lang="cs-CZ" sz="1800" b="1" dirty="0" smtClean="0"/>
              <a:t>. Nejvíce vlevo je uveden zaměstnavatel, který na burze vystavuje (řazeno abecedně), následují profese, které mu na trhu práce nejvíce chybějí a školy, o jejichž absolventy má zájem.</a:t>
            </a:r>
          </a:p>
          <a:p>
            <a:pPr marL="0" indent="0">
              <a:buNone/>
            </a:pPr>
            <a:r>
              <a:rPr lang="cs-CZ" sz="1800" dirty="0" err="1" smtClean="0"/>
              <a:t>Pozn</a:t>
            </a:r>
            <a:r>
              <a:rPr lang="cs-CZ" sz="1800" dirty="0" smtClean="0"/>
              <a:t>: </a:t>
            </a:r>
            <a:r>
              <a:rPr lang="cs-CZ" sz="1800" b="1" dirty="0" smtClean="0"/>
              <a:t>Výběr zaměstnavatelů na burzu</a:t>
            </a:r>
          </a:p>
          <a:p>
            <a:pPr marL="0" indent="0">
              <a:buNone/>
            </a:pPr>
            <a:r>
              <a:rPr lang="cs-CZ" sz="1800" dirty="0" smtClean="0"/>
              <a:t>Úřad práce ČR – krajská pobočka v Olomouci oslovil všechny zaměstnavatele v kraji s více než 100 zaměstnanci s nabídkou účasti na burze. Ti z nich, kteří mají problém na trhu práce najít kvalifikovanou pracovní sílu, projevili zájem o účast. Současně Úřadu práce sdělili, jaké školy má na burzu přizvat. Burzy se účastnily jen školy přizvané vystavovateli z řad zaměstnavatelů, tzn. ty, o jejichž absolventy mají zaměstnavatelé zájem.</a:t>
            </a:r>
          </a:p>
          <a:p>
            <a:pPr marL="0" indent="0">
              <a:buNone/>
            </a:pPr>
            <a:r>
              <a:rPr lang="cs-CZ" sz="1800" b="1" dirty="0" smtClean="0"/>
              <a:t>To, že na burze převažovaly výrobní a technické firmy, není tedy důsledek výběru zaměstnavatelů organizátory, ale věrný obraz toho, jaké profese na trhu práce v okrese a kraji skutečně chybějí. </a:t>
            </a:r>
            <a:r>
              <a:rPr lang="cs-CZ" sz="1800" dirty="0" smtClean="0"/>
              <a:t>Zaměstnavatelé nemají zájem účastnit se burzy proto, aby získali např. zaměstnance v administrativě nebo ekonomice, protože těch je na trhu práce více, než příslušných volných míst. Uchazeči o zaměstnání z těchto profesí proto zaměstnavatele kontaktují sami a ti si mezi nimi mohou vybírat.</a:t>
            </a:r>
          </a:p>
        </p:txBody>
      </p:sp>
    </p:spTree>
    <p:extLst>
      <p:ext uri="{BB962C8B-B14F-4D97-AF65-F5344CB8AC3E}">
        <p14:creationId xmlns:p14="http://schemas.microsoft.com/office/powerpoint/2010/main" val="2705039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20722288"/>
              </p:ext>
            </p:extLst>
          </p:nvPr>
        </p:nvGraphicFramePr>
        <p:xfrm>
          <a:off x="539552" y="25354"/>
          <a:ext cx="4114800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77467099"/>
              </p:ext>
            </p:extLst>
          </p:nvPr>
        </p:nvGraphicFramePr>
        <p:xfrm>
          <a:off x="539552" y="2348880"/>
          <a:ext cx="4104456" cy="420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364088" y="620688"/>
            <a:ext cx="3024336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Střední odborná škola průmyslová a Střední odborné učiliště strojírenské, Prostějov, Lidická 4 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000" b="1" dirty="0"/>
          </a:p>
          <a:p>
            <a:endParaRPr lang="cs-CZ" sz="2000" b="1" dirty="0"/>
          </a:p>
          <a:p>
            <a:endParaRPr lang="cs-CZ" sz="20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Univerzita Palackého          v Olomouci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Vysoké učení technické      v Brně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Vysoká škola báňská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Univerzita Tomáše Bati    ve Zlíně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Střední průmyslová škola strojnická, Olomouc, tř. 17. listopadu 49</a:t>
            </a:r>
          </a:p>
          <a:p>
            <a:pPr marL="285750" indent="-285750">
              <a:buFont typeface="Arial" pitchFamily="34" charset="0"/>
              <a:buChar char="•"/>
            </a:pPr>
            <a:endParaRPr lang="cs-CZ" b="1" dirty="0"/>
          </a:p>
          <a:p>
            <a:pPr marL="285750" indent="-285750">
              <a:buFont typeface="Arial" pitchFamily="34" charset="0"/>
              <a:buChar char="•"/>
            </a:pPr>
            <a:endParaRPr lang="cs-CZ" b="1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3623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76582288"/>
              </p:ext>
            </p:extLst>
          </p:nvPr>
        </p:nvGraphicFramePr>
        <p:xfrm>
          <a:off x="457200" y="260648"/>
          <a:ext cx="4402832" cy="586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64088" y="548680"/>
            <a:ext cx="3322712" cy="5577483"/>
          </a:xfrm>
        </p:spPr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Střední průmyslová škola strojnická, Olomouc,                       tř. 17. listopadu 49 </a:t>
            </a:r>
          </a:p>
          <a:p>
            <a:r>
              <a:rPr lang="cs-CZ" b="1" dirty="0" smtClean="0"/>
              <a:t>Střední průmyslová škola a Střední odborné učiliště Uničov </a:t>
            </a:r>
          </a:p>
          <a:p>
            <a:r>
              <a:rPr lang="cs-CZ" b="1" dirty="0" smtClean="0"/>
              <a:t>Střední odborná škola lesnická a strojírenská Šternberk </a:t>
            </a:r>
          </a:p>
          <a:p>
            <a:r>
              <a:rPr lang="cs-CZ" b="1" dirty="0" smtClean="0"/>
              <a:t>Sigmundova střední škola strojírenská, Lutín </a:t>
            </a:r>
          </a:p>
          <a:p>
            <a:r>
              <a:rPr lang="cs-CZ" b="1" dirty="0" smtClean="0"/>
              <a:t>Střední průmyslová škola Hranice </a:t>
            </a:r>
          </a:p>
          <a:p>
            <a:r>
              <a:rPr lang="cs-CZ" b="1" dirty="0" smtClean="0"/>
              <a:t>Střední škola technická, Přerov, </a:t>
            </a:r>
            <a:r>
              <a:rPr lang="cs-CZ" b="1" dirty="0"/>
              <a:t>K</a:t>
            </a:r>
            <a:r>
              <a:rPr lang="cs-CZ" b="1" dirty="0" smtClean="0"/>
              <a:t>ouřílkova 8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60865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34599789"/>
              </p:ext>
            </p:extLst>
          </p:nvPr>
        </p:nvGraphicFramePr>
        <p:xfrm>
          <a:off x="467544" y="188640"/>
          <a:ext cx="4114800" cy="2121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80740800"/>
              </p:ext>
            </p:extLst>
          </p:nvPr>
        </p:nvGraphicFramePr>
        <p:xfrm>
          <a:off x="467544" y="2132856"/>
          <a:ext cx="417646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32630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86442089"/>
              </p:ext>
            </p:extLst>
          </p:nvPr>
        </p:nvGraphicFramePr>
        <p:xfrm>
          <a:off x="467544" y="0"/>
          <a:ext cx="4186808" cy="3849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5933114"/>
              </p:ext>
            </p:extLst>
          </p:nvPr>
        </p:nvGraphicFramePr>
        <p:xfrm>
          <a:off x="395536" y="3645024"/>
          <a:ext cx="4320480" cy="3057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436096" y="692696"/>
            <a:ext cx="2736304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Sigmundova střední škola strojírenská, Lutín 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000" b="1" dirty="0"/>
          </a:p>
          <a:p>
            <a:pPr marL="285750" indent="-285750">
              <a:buFont typeface="Arial" pitchFamily="34" charset="0"/>
              <a:buChar char="•"/>
            </a:pPr>
            <a:endParaRPr lang="cs-CZ" sz="2000" b="1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2000" b="1" dirty="0"/>
          </a:p>
          <a:p>
            <a:pPr marL="285750" indent="-285750">
              <a:buFont typeface="Arial" pitchFamily="34" charset="0"/>
              <a:buChar char="•"/>
            </a:pPr>
            <a:endParaRPr lang="cs-CZ" sz="2000" b="1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2000" b="1" dirty="0"/>
          </a:p>
          <a:p>
            <a:pPr marL="285750" indent="-285750">
              <a:buFont typeface="Arial" pitchFamily="34" charset="0"/>
              <a:buChar char="•"/>
            </a:pPr>
            <a:endParaRPr lang="cs-CZ" sz="2000" b="1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2000" b="1" dirty="0"/>
          </a:p>
          <a:p>
            <a:pPr marL="285750" indent="-285750">
              <a:buFont typeface="Arial" pitchFamily="34" charset="0"/>
              <a:buChar char="•"/>
            </a:pPr>
            <a:endParaRPr lang="cs-CZ" sz="2000" b="1" dirty="0" smtClean="0"/>
          </a:p>
          <a:p>
            <a:endParaRPr lang="cs-CZ" sz="20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/>
              <a:t>Střední odborná škola průmyslová </a:t>
            </a:r>
            <a:r>
              <a:rPr lang="cs-CZ" sz="2000" b="1" dirty="0" smtClean="0"/>
              <a:t>     a </a:t>
            </a:r>
            <a:r>
              <a:rPr lang="cs-CZ" sz="2000" b="1" dirty="0"/>
              <a:t>Střední odborné učiliště strojírenské, Prostějov, Lidická 4 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77275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08579343"/>
              </p:ext>
            </p:extLst>
          </p:nvPr>
        </p:nvGraphicFramePr>
        <p:xfrm>
          <a:off x="467544" y="188640"/>
          <a:ext cx="4320480" cy="2697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87420053"/>
              </p:ext>
            </p:extLst>
          </p:nvPr>
        </p:nvGraphicFramePr>
        <p:xfrm>
          <a:off x="467544" y="2924944"/>
          <a:ext cx="4320480" cy="3805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508104" y="404664"/>
            <a:ext cx="30963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Sigmundova střední škola strojírenská, Lutín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Střední průmyslová škola strojírenská, Olomouc,                         tř. 17. listopadu 49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Střední škola technická       a obchodní Olomouc, Kosinova 4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160925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58831663"/>
              </p:ext>
            </p:extLst>
          </p:nvPr>
        </p:nvGraphicFramePr>
        <p:xfrm>
          <a:off x="457200" y="1052736"/>
          <a:ext cx="4114800" cy="507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244280" cy="4497363"/>
          </a:xfrm>
        </p:spPr>
        <p:txBody>
          <a:bodyPr>
            <a:normAutofit/>
          </a:bodyPr>
          <a:lstStyle/>
          <a:p>
            <a:r>
              <a:rPr lang="cs-CZ" sz="2200" b="1" dirty="0" smtClean="0"/>
              <a:t>Střední škola technická, Přerov, Kouřílkova 8</a:t>
            </a:r>
          </a:p>
          <a:p>
            <a:r>
              <a:rPr lang="cs-CZ" sz="2200" b="1" dirty="0" smtClean="0"/>
              <a:t>Střední průmyslová škola, Přerov, Havlíčkova 2 </a:t>
            </a:r>
          </a:p>
          <a:p>
            <a:r>
              <a:rPr lang="cs-CZ" sz="2200" b="1" dirty="0" smtClean="0"/>
              <a:t>Vysoké učení technické                v Brně </a:t>
            </a:r>
          </a:p>
          <a:p>
            <a:r>
              <a:rPr lang="cs-CZ" sz="2200" b="1" dirty="0" smtClean="0"/>
              <a:t>České vysoké učení technické     v Praze </a:t>
            </a:r>
          </a:p>
          <a:p>
            <a:r>
              <a:rPr lang="cs-CZ" sz="2200" b="1" dirty="0" smtClean="0"/>
              <a:t>Univerzita Tomáše Bati             ve Zlíně </a:t>
            </a:r>
          </a:p>
          <a:p>
            <a:r>
              <a:rPr lang="cs-CZ" sz="2200" b="1" dirty="0" smtClean="0"/>
              <a:t>Univerzita Palackého                   v Olomouci </a:t>
            </a: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2268459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45940892"/>
              </p:ext>
            </p:extLst>
          </p:nvPr>
        </p:nvGraphicFramePr>
        <p:xfrm>
          <a:off x="395536" y="1340768"/>
          <a:ext cx="4608512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346441" y="620688"/>
            <a:ext cx="311399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Střední průmyslová škola strojnická, Olomouc,                    tř. 17. listopadu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Střední škola technická   a obchodní Olomouc, Kosinova 4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Střední průmyslová škola              a Střední odborné učiliště Uničov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Střední škola železniční, technická a služeb, Šumperk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Vysoké učení technické  v Brně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Univerzita Tomáše Bati ve Zlíně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Vysoká škola báňská – Technická univerzita Ostrava </a:t>
            </a:r>
          </a:p>
          <a:p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6038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16791309"/>
              </p:ext>
            </p:extLst>
          </p:nvPr>
        </p:nvGraphicFramePr>
        <p:xfrm>
          <a:off x="107504" y="116632"/>
          <a:ext cx="5616624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5436096" y="2348880"/>
            <a:ext cx="30963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Vojenská střední škola        a Vyšší odborná škola Ministerstva obrany             v Moravské Třebové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Univerzita obrany, Brno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774358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6096" y="404664"/>
            <a:ext cx="3528392" cy="5361459"/>
          </a:xfrm>
        </p:spPr>
        <p:txBody>
          <a:bodyPr>
            <a:noAutofit/>
          </a:bodyPr>
          <a:lstStyle/>
          <a:p>
            <a:r>
              <a:rPr lang="cs-CZ" sz="1700" b="1" dirty="0" smtClean="0"/>
              <a:t>Střední odborná škola průmyslová a Střední odborné učiliště strojírenské, Prostějov, Lidická 4 </a:t>
            </a:r>
          </a:p>
          <a:p>
            <a:r>
              <a:rPr lang="cs-CZ" sz="1700" b="1" dirty="0" smtClean="0"/>
              <a:t>Střední škola technická, Přerov, Kouřílkova 8 </a:t>
            </a:r>
          </a:p>
          <a:p>
            <a:r>
              <a:rPr lang="cs-CZ" sz="1700" b="1" dirty="0" smtClean="0"/>
              <a:t>Střední průmyslová škola, Přerov, Havlíčkova 2 </a:t>
            </a:r>
          </a:p>
          <a:p>
            <a:r>
              <a:rPr lang="cs-CZ" sz="1700" b="1" dirty="0" smtClean="0"/>
              <a:t>Střední škola technická a obchodní Olomouc, Kosinova 4 </a:t>
            </a:r>
          </a:p>
          <a:p>
            <a:r>
              <a:rPr lang="cs-CZ" sz="1700" b="1" dirty="0" smtClean="0"/>
              <a:t>Střední škola polytechnická Olomouc, Rooseveltova 79 </a:t>
            </a:r>
          </a:p>
          <a:p>
            <a:r>
              <a:rPr lang="cs-CZ" sz="1700" b="1" dirty="0" smtClean="0"/>
              <a:t>Střední průmyslová škola strojnická, Olomouc,                          tř. 17. listopadu 49 </a:t>
            </a:r>
          </a:p>
          <a:p>
            <a:r>
              <a:rPr lang="cs-CZ" sz="1700" b="1" dirty="0" smtClean="0"/>
              <a:t>Střední průmyslová škola                  a Střední odborné učiliště Uničov </a:t>
            </a:r>
          </a:p>
          <a:p>
            <a:r>
              <a:rPr lang="cs-CZ" sz="1700" b="1" dirty="0" smtClean="0"/>
              <a:t>Sigmundova střední škola strojírenská, Lutín </a:t>
            </a:r>
          </a:p>
          <a:p>
            <a:r>
              <a:rPr lang="cs-CZ" sz="1700" b="1" dirty="0" smtClean="0"/>
              <a:t>Univerzita Tomáše Bati ve Zlíně </a:t>
            </a:r>
          </a:p>
          <a:p>
            <a:r>
              <a:rPr lang="cs-CZ" sz="1700" b="1" dirty="0" smtClean="0"/>
              <a:t>Vysoká škola logistiky o.p.s., Přerov</a:t>
            </a:r>
            <a:endParaRPr lang="cs-CZ" sz="1700" b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57991635"/>
              </p:ext>
            </p:extLst>
          </p:nvPr>
        </p:nvGraphicFramePr>
        <p:xfrm>
          <a:off x="457200" y="548680"/>
          <a:ext cx="4474840" cy="5577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1301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6016" y="332656"/>
            <a:ext cx="4038600" cy="4525963"/>
          </a:xfrm>
        </p:spPr>
        <p:txBody>
          <a:bodyPr>
            <a:noAutofit/>
          </a:bodyPr>
          <a:lstStyle/>
          <a:p>
            <a:r>
              <a:rPr lang="cs-CZ" sz="1800" b="1" dirty="0" smtClean="0"/>
              <a:t>Sigmundova střední škola strojírenská, Lutín </a:t>
            </a:r>
          </a:p>
          <a:p>
            <a:r>
              <a:rPr lang="cs-CZ" sz="1800" b="1" dirty="0" smtClean="0"/>
              <a:t>Střední odborná škola průmyslová    a Střední odborné učiliště strojírenské, Prostějov, Lidická 4 </a:t>
            </a:r>
          </a:p>
          <a:p>
            <a:r>
              <a:rPr lang="cs-CZ" sz="1800" b="1" dirty="0" smtClean="0"/>
              <a:t>Střední průmyslová škola strojírenská, Olomouc, tř. 17. listopadu 49 </a:t>
            </a:r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  <a:p>
            <a:endParaRPr lang="cs-CZ" sz="1800" b="1" dirty="0" smtClean="0"/>
          </a:p>
          <a:p>
            <a:r>
              <a:rPr lang="cs-CZ" sz="1800" b="1" dirty="0" smtClean="0"/>
              <a:t>Sigmundova střední škola strojírenská, Lutín </a:t>
            </a:r>
          </a:p>
          <a:p>
            <a:r>
              <a:rPr lang="cs-CZ" sz="1800" b="1" dirty="0" smtClean="0"/>
              <a:t>Střední průmyslová škola strojnická, Olomouc, tř. 17. listopadu 49 </a:t>
            </a:r>
          </a:p>
          <a:p>
            <a:r>
              <a:rPr lang="cs-CZ" sz="1800" b="1" dirty="0"/>
              <a:t>Střední odborná škola průmyslová </a:t>
            </a:r>
            <a:r>
              <a:rPr lang="cs-CZ" sz="1800" b="1" dirty="0" smtClean="0"/>
              <a:t>   a </a:t>
            </a:r>
            <a:r>
              <a:rPr lang="cs-CZ" sz="1800" b="1" dirty="0"/>
              <a:t>Střední odborné učiliště strojírenské, Prostějov, Lidická 4 </a:t>
            </a:r>
          </a:p>
          <a:p>
            <a:r>
              <a:rPr lang="cs-CZ" sz="1800" b="1" dirty="0" smtClean="0"/>
              <a:t>Univerzita Tomáše Bati ve Zlíně </a:t>
            </a:r>
            <a:endParaRPr lang="cs-CZ" sz="1800" b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73879628"/>
              </p:ext>
            </p:extLst>
          </p:nvPr>
        </p:nvGraphicFramePr>
        <p:xfrm>
          <a:off x="755576" y="188640"/>
          <a:ext cx="3384376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673603218"/>
              </p:ext>
            </p:extLst>
          </p:nvPr>
        </p:nvGraphicFramePr>
        <p:xfrm>
          <a:off x="179512" y="2852936"/>
          <a:ext cx="468052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27236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24013342"/>
              </p:ext>
            </p:extLst>
          </p:nvPr>
        </p:nvGraphicFramePr>
        <p:xfrm>
          <a:off x="395536" y="620688"/>
          <a:ext cx="4896544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Zástupný symbol pro obsah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54456270"/>
              </p:ext>
            </p:extLst>
          </p:nvPr>
        </p:nvGraphicFramePr>
        <p:xfrm>
          <a:off x="467544" y="3212976"/>
          <a:ext cx="4824536" cy="3456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5940152" y="1124744"/>
            <a:ext cx="273630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Střední odborná škola Prostějov  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  <a:p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Střední průmyslová škola strojnická, Olomouc,                  tř. 17.listopadu 49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82400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64088" y="1772816"/>
            <a:ext cx="3322712" cy="5217443"/>
          </a:xfrm>
        </p:spPr>
        <p:txBody>
          <a:bodyPr/>
          <a:lstStyle/>
          <a:p>
            <a:r>
              <a:rPr lang="cs-CZ" sz="2400" b="1" dirty="0" smtClean="0"/>
              <a:t>Střední škola technická a obchodní Olomouc, Kosinova 4 </a:t>
            </a:r>
          </a:p>
          <a:p>
            <a:r>
              <a:rPr lang="cs-CZ" sz="2400" b="1" dirty="0" smtClean="0"/>
              <a:t>Střední průmyslová škola strojnická, Olomouc, tř. 17. listopadu 49</a:t>
            </a:r>
          </a:p>
          <a:p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6023956"/>
              </p:ext>
            </p:extLst>
          </p:nvPr>
        </p:nvGraphicFramePr>
        <p:xfrm>
          <a:off x="611560" y="548680"/>
          <a:ext cx="4250432" cy="5153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2738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19413146"/>
              </p:ext>
            </p:extLst>
          </p:nvPr>
        </p:nvGraphicFramePr>
        <p:xfrm>
          <a:off x="467544" y="3789040"/>
          <a:ext cx="4032448" cy="2985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4731076"/>
              </p:ext>
            </p:extLst>
          </p:nvPr>
        </p:nvGraphicFramePr>
        <p:xfrm>
          <a:off x="467544" y="0"/>
          <a:ext cx="4034408" cy="3857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920058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15712955"/>
              </p:ext>
            </p:extLst>
          </p:nvPr>
        </p:nvGraphicFramePr>
        <p:xfrm>
          <a:off x="611560" y="332656"/>
          <a:ext cx="3456384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6016" y="548680"/>
            <a:ext cx="4038600" cy="4525963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Střední průmyslová škola strojnická, Olomouc,                     tř. 17. listopadu 49 </a:t>
            </a:r>
          </a:p>
          <a:p>
            <a:r>
              <a:rPr lang="cs-CZ" b="1" dirty="0" smtClean="0"/>
              <a:t>Střední průmyslová škola               a Střední odborné učiliště Uničov </a:t>
            </a:r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r>
              <a:rPr lang="cs-CZ" b="1" dirty="0" smtClean="0"/>
              <a:t>Vysoké učení technické v Brně </a:t>
            </a:r>
          </a:p>
          <a:p>
            <a:r>
              <a:rPr lang="cs-CZ" b="1" dirty="0" smtClean="0"/>
              <a:t>Vysoká škola báňská – Technická univerzita Ostrava</a:t>
            </a:r>
            <a:endParaRPr lang="cs-CZ" b="1" dirty="0"/>
          </a:p>
        </p:txBody>
      </p:sp>
      <p:graphicFrame>
        <p:nvGraphicFramePr>
          <p:cNvPr id="6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2912928"/>
              </p:ext>
            </p:extLst>
          </p:nvPr>
        </p:nvGraphicFramePr>
        <p:xfrm>
          <a:off x="467544" y="2708920"/>
          <a:ext cx="3744416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66694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87985933"/>
              </p:ext>
            </p:extLst>
          </p:nvPr>
        </p:nvGraphicFramePr>
        <p:xfrm>
          <a:off x="1043608" y="11899"/>
          <a:ext cx="3240360" cy="1412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Zástupný symbol pro obsah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64837417"/>
              </p:ext>
            </p:extLst>
          </p:nvPr>
        </p:nvGraphicFramePr>
        <p:xfrm>
          <a:off x="107504" y="1268760"/>
          <a:ext cx="5040560" cy="549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004048" y="2276872"/>
            <a:ext cx="338437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Střední průmyslová škola elektrotechnická, Mohelnice, Gen. Svobody 2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Střední škola technická              a zemědělská Mohelnice,          1. máje 2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Vysoká škola báňská – Technická univerzita Ostrava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Vysoké učení technické       v Brně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0880106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74304075"/>
              </p:ext>
            </p:extLst>
          </p:nvPr>
        </p:nvGraphicFramePr>
        <p:xfrm>
          <a:off x="323528" y="0"/>
          <a:ext cx="3384376" cy="2492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Zástupný symbol pro obsah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9533709"/>
              </p:ext>
            </p:extLst>
          </p:nvPr>
        </p:nvGraphicFramePr>
        <p:xfrm>
          <a:off x="467544" y="2471057"/>
          <a:ext cx="3312368" cy="4386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5076056" y="548680"/>
            <a:ext cx="381642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Vysoké učení technické v Brně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České vysoké učení v Praze 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000" b="1" dirty="0"/>
          </a:p>
          <a:p>
            <a:pPr marL="285750" indent="-285750">
              <a:buFont typeface="Arial" pitchFamily="34" charset="0"/>
              <a:buChar char="•"/>
            </a:pPr>
            <a:endParaRPr lang="cs-CZ" sz="2000" b="1" dirty="0" smtClean="0"/>
          </a:p>
          <a:p>
            <a:endParaRPr lang="cs-CZ" sz="2000" b="1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2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Střední průmyslová škola Hranice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Střední průmyslová škola, Přerov, Havlíčkova 2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Integrovaná střední škola – Centrum odborné přípravy        a Jazyková škola s právem státní jazykové zkoušky Valašské Meziříčí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Střední škola elektrotechnická, Lipník nad Bečvou, Tyršova 781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Vysoké učení technické v Brně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Vysoká škola báňská – Technická univerzita Ostrava 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388833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47914424"/>
              </p:ext>
            </p:extLst>
          </p:nvPr>
        </p:nvGraphicFramePr>
        <p:xfrm>
          <a:off x="683568" y="404664"/>
          <a:ext cx="432048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Zástupný symbol pro obsah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36274389"/>
              </p:ext>
            </p:extLst>
          </p:nvPr>
        </p:nvGraphicFramePr>
        <p:xfrm>
          <a:off x="683568" y="3212976"/>
          <a:ext cx="432048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5364088" y="4437112"/>
            <a:ext cx="33843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Vysoké učení technické       v Brně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Vyšší odborná škola a střední průmyslová škola, Šumperk, Gen. Krátkého 1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7825939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0032" y="1484784"/>
            <a:ext cx="3452192" cy="4525963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Střední průmyslová škola strojnická, Olomouc,          tř. 17 . </a:t>
            </a:r>
            <a:r>
              <a:rPr lang="cs-CZ" sz="2000" b="1" dirty="0"/>
              <a:t>l</a:t>
            </a:r>
            <a:r>
              <a:rPr lang="cs-CZ" sz="2000" b="1" dirty="0" smtClean="0"/>
              <a:t>istopadu </a:t>
            </a:r>
          </a:p>
          <a:p>
            <a:r>
              <a:rPr lang="cs-CZ" sz="2000" b="1" dirty="0" smtClean="0"/>
              <a:t>Střední škola železniční, technická a služeb, Šumperk </a:t>
            </a:r>
          </a:p>
          <a:p>
            <a:r>
              <a:rPr lang="cs-CZ" sz="2000" b="1" dirty="0" smtClean="0"/>
              <a:t>Střední průmyslová škola   a Střední odborné učiliště Uničov </a:t>
            </a:r>
          </a:p>
          <a:p>
            <a:r>
              <a:rPr lang="cs-CZ" sz="2000" b="1" dirty="0" smtClean="0"/>
              <a:t>Střední škola technická       a obchodní Olomouc, Kosinova </a:t>
            </a:r>
            <a:r>
              <a:rPr lang="cs-CZ" sz="2000" dirty="0" smtClean="0"/>
              <a:t>4</a:t>
            </a:r>
            <a:endParaRPr lang="cs-CZ" sz="2000" dirty="0"/>
          </a:p>
        </p:txBody>
      </p:sp>
      <p:graphicFrame>
        <p:nvGraphicFramePr>
          <p:cNvPr id="5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8551599"/>
              </p:ext>
            </p:extLst>
          </p:nvPr>
        </p:nvGraphicFramePr>
        <p:xfrm>
          <a:off x="107504" y="260648"/>
          <a:ext cx="489654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55830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54183346"/>
              </p:ext>
            </p:extLst>
          </p:nvPr>
        </p:nvGraphicFramePr>
        <p:xfrm>
          <a:off x="611560" y="332656"/>
          <a:ext cx="4258816" cy="2985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Zástupný symbol pro obsah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42345580"/>
              </p:ext>
            </p:extLst>
          </p:nvPr>
        </p:nvGraphicFramePr>
        <p:xfrm>
          <a:off x="611560" y="3284984"/>
          <a:ext cx="4248472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5652120" y="908720"/>
            <a:ext cx="302433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Vysoká škola chemicko – technologická v Praze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Masarykova univerzita Brno 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1459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33540906"/>
              </p:ext>
            </p:extLst>
          </p:nvPr>
        </p:nvGraphicFramePr>
        <p:xfrm>
          <a:off x="611560" y="188640"/>
          <a:ext cx="360040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Zástupný symbol pro obsah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13234867"/>
              </p:ext>
            </p:extLst>
          </p:nvPr>
        </p:nvGraphicFramePr>
        <p:xfrm>
          <a:off x="683568" y="3645024"/>
          <a:ext cx="3384376" cy="2952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206617" y="66103"/>
            <a:ext cx="2736304" cy="6817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900" b="1" dirty="0" smtClean="0"/>
              <a:t>Sigmundova střední škola strojírenská, Lutín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900" b="1" dirty="0" smtClean="0"/>
              <a:t>Střední průmyslová škola strojnická, Olomouc,                     tř. 17. listopadu 49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900" b="1" dirty="0" smtClean="0"/>
              <a:t>Střední odborná škola průmyslová a Střední odborné učiliště strojírenské, Prostějov, Lidická 4</a:t>
            </a:r>
            <a:endParaRPr lang="cs-CZ" sz="1900" b="1" dirty="0"/>
          </a:p>
          <a:p>
            <a:pPr marL="285750" indent="-285750">
              <a:buFont typeface="Arial" pitchFamily="34" charset="0"/>
              <a:buChar char="•"/>
            </a:pPr>
            <a:endParaRPr lang="cs-CZ" sz="1900" b="1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1900" b="1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19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1900" b="1" dirty="0"/>
              <a:t>Sigmundova střední škola strojírenská, Lutín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900" b="1" dirty="0"/>
              <a:t>Střední průmyslová škola strojnická, Olomouc, </a:t>
            </a:r>
            <a:r>
              <a:rPr lang="cs-CZ" sz="1900" b="1" dirty="0" smtClean="0"/>
              <a:t>                    tř</a:t>
            </a:r>
            <a:r>
              <a:rPr lang="cs-CZ" sz="1900" b="1" dirty="0"/>
              <a:t>. 17. listopadu 49 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843647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486327"/>
              </p:ext>
            </p:extLst>
          </p:nvPr>
        </p:nvGraphicFramePr>
        <p:xfrm>
          <a:off x="1115616" y="188640"/>
          <a:ext cx="4968552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827584" y="4149080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Střední škola technická a dopravní, Ostrava – Vítkovice, příspěvková organizace 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1451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61065270"/>
              </p:ext>
            </p:extLst>
          </p:nvPr>
        </p:nvGraphicFramePr>
        <p:xfrm>
          <a:off x="-468560" y="0"/>
          <a:ext cx="655272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084168" y="2420888"/>
            <a:ext cx="26997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Střední průmyslová škola Hranice 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000" dirty="0"/>
          </a:p>
          <a:p>
            <a:pPr marL="285750" indent="-285750">
              <a:buFont typeface="Arial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Vysoká škola báňská – Technická univerzita Ostrava </a:t>
            </a:r>
          </a:p>
        </p:txBody>
      </p:sp>
    </p:spTree>
    <p:extLst>
      <p:ext uri="{BB962C8B-B14F-4D97-AF65-F5344CB8AC3E}">
        <p14:creationId xmlns:p14="http://schemas.microsoft.com/office/powerpoint/2010/main" val="334868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23321765"/>
              </p:ext>
            </p:extLst>
          </p:nvPr>
        </p:nvGraphicFramePr>
        <p:xfrm>
          <a:off x="107504" y="188640"/>
          <a:ext cx="5184576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Zástupný symbol pro obsah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74638154"/>
              </p:ext>
            </p:extLst>
          </p:nvPr>
        </p:nvGraphicFramePr>
        <p:xfrm>
          <a:off x="539552" y="4149080"/>
          <a:ext cx="4320480" cy="2808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796136" y="908720"/>
            <a:ext cx="295232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  <a:p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Střední průmyslová škola, Přerov, Havlíčkova 2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Střední škola elektrotechnická, Lipník nad Bečvou, Tyršova 781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826918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89747192"/>
              </p:ext>
            </p:extLst>
          </p:nvPr>
        </p:nvGraphicFramePr>
        <p:xfrm>
          <a:off x="457200" y="0"/>
          <a:ext cx="4906888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52120" y="1600201"/>
            <a:ext cx="3034680" cy="3989040"/>
          </a:xfrm>
        </p:spPr>
        <p:txBody>
          <a:bodyPr>
            <a:normAutofit/>
          </a:bodyPr>
          <a:lstStyle/>
          <a:p>
            <a:r>
              <a:rPr lang="cs-CZ" sz="2200" b="1" dirty="0" smtClean="0"/>
              <a:t>Střední škola technická a obchodní Olomouc, Kosinova 4 </a:t>
            </a:r>
          </a:p>
          <a:p>
            <a:endParaRPr lang="cs-CZ" sz="2200" b="1" dirty="0"/>
          </a:p>
          <a:p>
            <a:r>
              <a:rPr lang="cs-CZ" sz="2200" b="1" dirty="0" smtClean="0"/>
              <a:t>Střední škola polytechnická Olomouc, Rooseveltova 79</a:t>
            </a: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324730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10287477"/>
              </p:ext>
            </p:extLst>
          </p:nvPr>
        </p:nvGraphicFramePr>
        <p:xfrm>
          <a:off x="107504" y="2996952"/>
          <a:ext cx="511256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Zástupný symbol pro obsah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30516186"/>
              </p:ext>
            </p:extLst>
          </p:nvPr>
        </p:nvGraphicFramePr>
        <p:xfrm>
          <a:off x="251520" y="0"/>
          <a:ext cx="4896544" cy="2606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5580112" y="404664"/>
            <a:ext cx="302433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Střední odborná škola průmyslová a Střední odborné učiliště strojírenské, Prostějov, Lidická 4 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000" b="1" dirty="0"/>
          </a:p>
          <a:p>
            <a:pPr marL="285750" indent="-285750">
              <a:buFont typeface="Arial" pitchFamily="34" charset="0"/>
              <a:buChar char="•"/>
            </a:pPr>
            <a:endParaRPr lang="cs-CZ" sz="2000" b="1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2000" b="1" dirty="0"/>
          </a:p>
          <a:p>
            <a:pPr marL="285750" indent="-285750">
              <a:buFont typeface="Arial" pitchFamily="34" charset="0"/>
              <a:buChar char="•"/>
            </a:pPr>
            <a:endParaRPr lang="cs-CZ" sz="2000" b="1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2000" b="1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2000" b="1" dirty="0"/>
          </a:p>
          <a:p>
            <a:pPr marL="285750" indent="-285750">
              <a:buFont typeface="Arial" pitchFamily="34" charset="0"/>
              <a:buChar char="•"/>
            </a:pPr>
            <a:endParaRPr lang="cs-CZ" sz="20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Vysoké učení technické      v Brně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Vysoká škola báňská – Technická univerzita Ostrava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České vysoké učení technické v Praze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20776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11943291"/>
              </p:ext>
            </p:extLst>
          </p:nvPr>
        </p:nvGraphicFramePr>
        <p:xfrm>
          <a:off x="395536" y="116632"/>
          <a:ext cx="4320480" cy="2697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74820603"/>
              </p:ext>
            </p:extLst>
          </p:nvPr>
        </p:nvGraphicFramePr>
        <p:xfrm>
          <a:off x="107504" y="2708920"/>
          <a:ext cx="4968552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287753" y="692696"/>
            <a:ext cx="29523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Střední průmyslová škola strojnická Olomouc,                      tř. 17. listopadu 49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Sigmundova střední škola strojírenská, Lutín 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000" b="1" dirty="0"/>
          </a:p>
          <a:p>
            <a:pPr marL="285750" indent="-285750">
              <a:buFont typeface="Arial" pitchFamily="34" charset="0"/>
              <a:buChar char="•"/>
            </a:pPr>
            <a:endParaRPr lang="cs-CZ" sz="2000" b="1" dirty="0" smtClean="0"/>
          </a:p>
          <a:p>
            <a:endParaRPr lang="cs-CZ" sz="2000" b="1" dirty="0"/>
          </a:p>
          <a:p>
            <a:pPr marL="285750" indent="-285750">
              <a:buFont typeface="Arial" pitchFamily="34" charset="0"/>
              <a:buChar char="•"/>
            </a:pPr>
            <a:endParaRPr lang="cs-CZ" sz="20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Vysoké učení technické     v Brně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Vysoká škola báňská – Technická univerzita Ostrava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České vysoké učení technické v Praze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41906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28486898"/>
              </p:ext>
            </p:extLst>
          </p:nvPr>
        </p:nvGraphicFramePr>
        <p:xfrm>
          <a:off x="395536" y="16835"/>
          <a:ext cx="4330824" cy="3921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4192580"/>
              </p:ext>
            </p:extLst>
          </p:nvPr>
        </p:nvGraphicFramePr>
        <p:xfrm>
          <a:off x="395536" y="3933056"/>
          <a:ext cx="4320480" cy="2420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652120" y="692696"/>
            <a:ext cx="273630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cs-CZ" b="1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b="1" dirty="0"/>
          </a:p>
          <a:p>
            <a:pPr marL="285750" indent="-285750">
              <a:buFont typeface="Arial" pitchFamily="34" charset="0"/>
              <a:buChar char="•"/>
            </a:pPr>
            <a:endParaRPr lang="cs-CZ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Střední odborná škola lesnická                   a strojírenská Šternberk 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000" b="1" dirty="0"/>
          </a:p>
          <a:p>
            <a:pPr marL="285750" indent="-285750">
              <a:buFont typeface="Arial" pitchFamily="34" charset="0"/>
              <a:buChar char="•"/>
            </a:pPr>
            <a:endParaRPr lang="cs-CZ" sz="2000" b="1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2000" b="1" dirty="0"/>
          </a:p>
          <a:p>
            <a:pPr marL="285750" indent="-285750">
              <a:buFont typeface="Arial" pitchFamily="34" charset="0"/>
              <a:buChar char="•"/>
            </a:pPr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  <a:p>
            <a:pPr marL="285750" indent="-285750">
              <a:buFont typeface="Arial" pitchFamily="34" charset="0"/>
              <a:buChar char="•"/>
            </a:pPr>
            <a:endParaRPr lang="cs-CZ" sz="20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/>
              <a:t>Univerzita Palackého    v Olomouci – Fakulta zdravotnických věd, Lékařská fakulta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77613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1534</Words>
  <Application>Microsoft Office PowerPoint</Application>
  <PresentationFormat>Předvádění na obrazovce (4:3)</PresentationFormat>
  <Paragraphs>407</Paragraphs>
  <Slides>28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Motiv systému Office</vt:lpstr>
      <vt:lpstr>Burza práce a vzdělání 2015 Olomouc (v kostce)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Palinková Aneta Bc. (OL)</dc:creator>
  <cp:lastModifiedBy>CuhlovaJ</cp:lastModifiedBy>
  <cp:revision>23</cp:revision>
  <cp:lastPrinted>2015-10-19T06:06:44Z</cp:lastPrinted>
  <dcterms:created xsi:type="dcterms:W3CDTF">2015-10-15T09:29:50Z</dcterms:created>
  <dcterms:modified xsi:type="dcterms:W3CDTF">2015-10-21T09:35:14Z</dcterms:modified>
</cp:coreProperties>
</file>